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110.jpg" ContentType="image/pn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117.jpg" ContentType="image/png"/>
  <Override PartName="/ppt/media/image118.jpg" ContentType="image/png"/>
  <Override PartName="/ppt/media/image119.jpg" ContentType="image/png"/>
  <Override PartName="/ppt/media/image121.jpg" ContentType="image/png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6"/>
  </p:notesMasterIdLst>
  <p:sldIdLst>
    <p:sldId id="256" r:id="rId2"/>
    <p:sldId id="3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90" r:id="rId28"/>
    <p:sldId id="307" r:id="rId29"/>
    <p:sldId id="292" r:id="rId30"/>
    <p:sldId id="293" r:id="rId31"/>
    <p:sldId id="294" r:id="rId32"/>
    <p:sldId id="295" r:id="rId33"/>
    <p:sldId id="296" r:id="rId34"/>
    <p:sldId id="31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281" r:id="rId44"/>
    <p:sldId id="318" r:id="rId45"/>
    <p:sldId id="322" r:id="rId46"/>
    <p:sldId id="332" r:id="rId47"/>
    <p:sldId id="326" r:id="rId48"/>
    <p:sldId id="333" r:id="rId49"/>
    <p:sldId id="334" r:id="rId50"/>
    <p:sldId id="319" r:id="rId51"/>
    <p:sldId id="320" r:id="rId52"/>
    <p:sldId id="282" r:id="rId53"/>
    <p:sldId id="345" r:id="rId54"/>
    <p:sldId id="346" r:id="rId55"/>
    <p:sldId id="347" r:id="rId56"/>
    <p:sldId id="348" r:id="rId57"/>
    <p:sldId id="354" r:id="rId58"/>
    <p:sldId id="350" r:id="rId59"/>
    <p:sldId id="351" r:id="rId60"/>
    <p:sldId id="352" r:id="rId61"/>
    <p:sldId id="283" r:id="rId62"/>
    <p:sldId id="341" r:id="rId63"/>
    <p:sldId id="353" r:id="rId64"/>
    <p:sldId id="342" r:id="rId65"/>
    <p:sldId id="343" r:id="rId66"/>
    <p:sldId id="344" r:id="rId67"/>
    <p:sldId id="284" r:id="rId68"/>
    <p:sldId id="413" r:id="rId69"/>
    <p:sldId id="415" r:id="rId70"/>
    <p:sldId id="416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34" r:id="rId82"/>
    <p:sldId id="428" r:id="rId83"/>
    <p:sldId id="429" r:id="rId84"/>
    <p:sldId id="430" r:id="rId85"/>
    <p:sldId id="431" r:id="rId86"/>
    <p:sldId id="285" r:id="rId87"/>
    <p:sldId id="385" r:id="rId88"/>
    <p:sldId id="356" r:id="rId89"/>
    <p:sldId id="357" r:id="rId90"/>
    <p:sldId id="358" r:id="rId91"/>
    <p:sldId id="364" r:id="rId92"/>
    <p:sldId id="365" r:id="rId93"/>
    <p:sldId id="367" r:id="rId94"/>
    <p:sldId id="369" r:id="rId95"/>
    <p:sldId id="370" r:id="rId96"/>
    <p:sldId id="371" r:id="rId97"/>
    <p:sldId id="373" r:id="rId98"/>
    <p:sldId id="374" r:id="rId99"/>
    <p:sldId id="375" r:id="rId100"/>
    <p:sldId id="378" r:id="rId101"/>
    <p:sldId id="381" r:id="rId102"/>
    <p:sldId id="383" r:id="rId103"/>
    <p:sldId id="286" r:id="rId104"/>
    <p:sldId id="433" r:id="rId105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07"/>
    </p:embeddedFont>
    <p:embeddedFont>
      <p:font typeface="Oswald" panose="020B0604020202020204" charset="0"/>
      <p:regular r:id="rId108"/>
      <p:bold r:id="rId109"/>
    </p:embeddedFont>
    <p:embeddedFont>
      <p:font typeface="標楷體" panose="03000509000000000000" pitchFamily="65" charset="-120"/>
      <p:regular r:id="rId110"/>
    </p:embeddedFont>
    <p:embeddedFont>
      <p:font typeface="Tahoma" panose="020B0604030504040204" pitchFamily="34" charset="0"/>
      <p:regular r:id="rId111"/>
      <p:bold r:id="rId112"/>
    </p:embeddedFont>
    <p:embeddedFont>
      <p:font typeface="Raleway" panose="020B0604020202020204" charset="0"/>
      <p:regular r:id="rId113"/>
      <p:bold r:id="rId114"/>
      <p:italic r:id="rId115"/>
      <p:boldItalic r:id="rId116"/>
    </p:embeddedFont>
    <p:embeddedFont>
      <p:font typeface="Lato" panose="020B0604020202020204" charset="0"/>
      <p:regular r:id="rId117"/>
      <p:bold r:id="rId118"/>
      <p:italic r:id="rId119"/>
      <p:boldItalic r:id="rId120"/>
    </p:embeddedFont>
    <p:embeddedFont>
      <p:font typeface="微软雅黑" panose="020B0503020204020204" pitchFamily="34" charset="-122"/>
      <p:regular r:id="rId121"/>
      <p:bold r:id="rId122"/>
    </p:embeddedFont>
    <p:embeddedFont>
      <p:font typeface="微軟正黑體" panose="020B0604030504040204" pitchFamily="34" charset="-120"/>
      <p:regular r:id="rId123"/>
      <p:bold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B9F"/>
    <a:srgbClr val="FFFF9D"/>
    <a:srgbClr val="D9D9D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6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dLbl>
              <c:idx val="0"/>
              <c:layout>
                <c:manualLayout>
                  <c:x val="1.1900154889417576E-2"/>
                  <c:y val="-6.3295512442365879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1420278800951639E-2"/>
                  <c:y val="-3.4525223802287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140092933650545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1400929336504588E-3"/>
                  <c:y val="-3.4525223802287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信用卡</c:v>
                </c:pt>
                <c:pt idx="1">
                  <c:v>存款</c:v>
                </c:pt>
                <c:pt idx="2">
                  <c:v>理財</c:v>
                </c:pt>
                <c:pt idx="3">
                  <c:v>貸款</c:v>
                </c:pt>
              </c:strCache>
            </c:strRef>
          </c:cat>
          <c:val>
            <c:numRef>
              <c:f>工作表1!$B$2:$B$5</c:f>
              <c:numCache>
                <c:formatCode>0.00%</c:formatCode>
                <c:ptCount val="4"/>
                <c:pt idx="0">
                  <c:v>0.94730000000000003</c:v>
                </c:pt>
                <c:pt idx="1">
                  <c:v>0.88490000000000002</c:v>
                </c:pt>
                <c:pt idx="2">
                  <c:v>0.1074</c:v>
                </c:pt>
                <c:pt idx="3">
                  <c:v>9.9299999999999999E-2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dLbl>
              <c:idx val="1"/>
              <c:layout>
                <c:manualLayout>
                  <c:x val="1.6660216845184518E-2"/>
                  <c:y val="3.4525223802287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02168451845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1900154889417576E-2"/>
                  <c:y val="-6.329551244236587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信用卡</c:v>
                </c:pt>
                <c:pt idx="1">
                  <c:v>存款</c:v>
                </c:pt>
                <c:pt idx="2">
                  <c:v>理財</c:v>
                </c:pt>
                <c:pt idx="3">
                  <c:v>貸款</c:v>
                </c:pt>
              </c:strCache>
            </c:strRef>
          </c:cat>
          <c:val>
            <c:numRef>
              <c:f>工作表1!$C$2:$C$5</c:f>
              <c:numCache>
                <c:formatCode>0.00%</c:formatCode>
                <c:ptCount val="4"/>
                <c:pt idx="0">
                  <c:v>5.2699999999999997E-2</c:v>
                </c:pt>
                <c:pt idx="1">
                  <c:v>0.11509999999999999</c:v>
                </c:pt>
                <c:pt idx="2">
                  <c:v>0.89259999999999995</c:v>
                </c:pt>
                <c:pt idx="3">
                  <c:v>0.90069999999999995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54068336"/>
        <c:axId val="454066768"/>
        <c:axId val="0"/>
      </c:bar3DChart>
      <c:catAx>
        <c:axId val="45406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4066768"/>
        <c:crosses val="autoZero"/>
        <c:auto val="1"/>
        <c:lblAlgn val="ctr"/>
        <c:lblOffset val="100"/>
        <c:noMultiLvlLbl val="0"/>
      </c:catAx>
      <c:valAx>
        <c:axId val="45406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4068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2720763919108652"/>
          <c:y val="0.29019717342442841"/>
          <c:w val="0.79146584779092399"/>
          <c:h val="0.70980282657557159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性別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2">
                          <a:lumMod val="9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工作表1!$A$2:$A$3</c:f>
              <c:strCache>
                <c:ptCount val="2"/>
                <c:pt idx="0">
                  <c:v>男</c:v>
                </c:pt>
                <c:pt idx="1">
                  <c:v>女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0.38829999999999998</c:v>
                </c:pt>
                <c:pt idx="1">
                  <c:v>0.61170000000000002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32597709766436"/>
          <c:y val="0.1676354692495777"/>
          <c:w val="0.47734804580467127"/>
          <c:h val="0.13603859720339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6"/>
                <c:pt idx="0">
                  <c:v>近三個月資產(中低)</c:v>
                </c:pt>
                <c:pt idx="1">
                  <c:v>有存款</c:v>
                </c:pt>
                <c:pt idx="2">
                  <c:v>有貸款</c:v>
                </c:pt>
                <c:pt idx="3">
                  <c:v>往來時間(短)</c:v>
                </c:pt>
                <c:pt idx="4">
                  <c:v>年齡(青少年)</c:v>
                </c:pt>
                <c:pt idx="5">
                  <c:v>性別(男)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143</c:v>
                </c:pt>
                <c:pt idx="1">
                  <c:v>111</c:v>
                </c:pt>
                <c:pt idx="2">
                  <c:v>153</c:v>
                </c:pt>
                <c:pt idx="3">
                  <c:v>126</c:v>
                </c:pt>
                <c:pt idx="4">
                  <c:v>104</c:v>
                </c:pt>
                <c:pt idx="5">
                  <c:v>110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54067944"/>
        <c:axId val="454060888"/>
      </c:barChart>
      <c:catAx>
        <c:axId val="454067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4060888"/>
        <c:crosses val="autoZero"/>
        <c:auto val="1"/>
        <c:lblAlgn val="ctr"/>
        <c:lblOffset val="100"/>
        <c:noMultiLvlLbl val="0"/>
      </c:catAx>
      <c:valAx>
        <c:axId val="454060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4067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9478193878878225"/>
          <c:y val="0.26306963036456465"/>
          <c:w val="0.75189526658595884"/>
          <c:h val="0.406199289052767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總通時(秒)</c:v>
                </c:pt>
                <c:pt idx="1">
                  <c:v>總來電次數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109</c:v>
                </c:pt>
                <c:pt idx="1">
                  <c:v>129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54061672"/>
        <c:axId val="454062456"/>
      </c:barChart>
      <c:catAx>
        <c:axId val="454061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4062456"/>
        <c:crosses val="autoZero"/>
        <c:auto val="1"/>
        <c:lblAlgn val="ctr"/>
        <c:lblOffset val="100"/>
        <c:noMultiLvlLbl val="0"/>
      </c:catAx>
      <c:valAx>
        <c:axId val="454062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406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33191827631703"/>
          <c:y val="0.24248449778777109"/>
          <c:w val="0.82886380392367365"/>
          <c:h val="0.5043405320014792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84_95_401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來電原因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140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84_143_1030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來電原因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362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84_143_1026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來電原因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1990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55005728"/>
        <c:axId val="455008864"/>
      </c:barChart>
      <c:catAx>
        <c:axId val="455005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5008864"/>
        <c:crosses val="autoZero"/>
        <c:auto val="1"/>
        <c:lblAlgn val="ctr"/>
        <c:lblOffset val="100"/>
        <c:noMultiLvlLbl val="0"/>
      </c:catAx>
      <c:valAx>
        <c:axId val="45500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500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616799051998334"/>
          <c:y val="0.33981863307773885"/>
          <c:w val="0.13609835388186556"/>
          <c:h val="0.320362733844522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5231299212599"/>
          <c:y val="0.25303443195677222"/>
          <c:w val="0.79714049238059692"/>
          <c:h val="0.716102911929504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6 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1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卡片等級</c:v>
                </c:pt>
              </c:strCache>
            </c:strRef>
          </c:cat>
          <c:val>
            <c:numRef>
              <c:f>工作表1!$G$2</c:f>
              <c:numCache>
                <c:formatCode>General</c:formatCode>
                <c:ptCount val="1"/>
                <c:pt idx="0">
                  <c:v>192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55007296"/>
        <c:axId val="455004944"/>
      </c:barChart>
      <c:catAx>
        <c:axId val="455007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5004944"/>
        <c:crosses val="autoZero"/>
        <c:auto val="1"/>
        <c:lblAlgn val="ctr"/>
        <c:lblOffset val="100"/>
        <c:noMultiLvlLbl val="0"/>
      </c:catAx>
      <c:valAx>
        <c:axId val="45500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500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2349928224617872"/>
          <c:y val="0.19741040170098659"/>
          <c:w val="6.5609744042938345E-2"/>
          <c:h val="0.6915150225667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4699287139052"/>
          <c:y val="0.174023354397466"/>
          <c:w val="0.40985460566974957"/>
          <c:h val="0.658090923230863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68c0679dee09a8a84415575141e7bff0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卡片種類</c:v>
                </c:pt>
              </c:strCache>
            </c:strRef>
          </c:cat>
          <c:val>
            <c:numRef>
              <c:f>工作表1!$B$2</c:f>
              <c:numCache>
                <c:formatCode>0_);[Red]\(0\)</c:formatCode>
                <c:ptCount val="1"/>
                <c:pt idx="0">
                  <c:v>101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e64d18c5974c98e5af2f0b7d9f67a79e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卡片種類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baa137dd50749d28e714e04e324c6160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卡片種類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178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55004552"/>
        <c:axId val="455010040"/>
      </c:barChart>
      <c:catAx>
        <c:axId val="455004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55010040"/>
        <c:crosses val="autoZero"/>
        <c:auto val="1"/>
        <c:lblAlgn val="ctr"/>
        <c:lblOffset val="100"/>
        <c:noMultiLvlLbl val="0"/>
      </c:catAx>
      <c:valAx>
        <c:axId val="45501004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crossAx val="455004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61746177449731"/>
          <c:y val="0.10196789831030338"/>
          <c:w val="0.3473825382255028"/>
          <c:h val="0.749879082261640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F41AC-57BA-413D-9E49-5DD1F11C28C5}" type="doc">
      <dgm:prSet loTypeId="urn:microsoft.com/office/officeart/2005/8/layout/gear1" loCatId="cycle" qsTypeId="urn:microsoft.com/office/officeart/2005/8/quickstyle/simple4" qsCatId="simple" csTypeId="urn:microsoft.com/office/officeart/2005/8/colors/colorful4" csCatId="colorful" phldr="1"/>
      <dgm:spPr/>
    </dgm:pt>
    <dgm:pt modelId="{D4DA47DA-3CBD-445F-8046-E621C0A97D9C}">
      <dgm:prSet phldrT="[文字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效果</a:t>
          </a:r>
          <a:endParaRPr lang="zh-TW" altLang="en-US" dirty="0">
            <a:solidFill>
              <a:schemeClr val="tx1"/>
            </a:solidFill>
          </a:endParaRPr>
        </a:p>
      </dgm:t>
    </dgm:pt>
    <dgm:pt modelId="{D9E9EF67-A439-497C-B122-BCDC44E99E0D}" type="parTrans" cxnId="{784F17FA-6AE5-4463-893C-8A9536C7B044}">
      <dgm:prSet/>
      <dgm:spPr/>
      <dgm:t>
        <a:bodyPr/>
        <a:lstStyle/>
        <a:p>
          <a:endParaRPr lang="zh-TW" altLang="en-US"/>
        </a:p>
      </dgm:t>
    </dgm:pt>
    <dgm:pt modelId="{79AB4ACB-6D5D-4A65-B263-E18A518C88F0}" type="sibTrans" cxnId="{784F17FA-6AE5-4463-893C-8A9536C7B044}">
      <dgm:prSet/>
      <dgm:spPr/>
      <dgm:t>
        <a:bodyPr/>
        <a:lstStyle/>
        <a:p>
          <a:endParaRPr lang="zh-TW" altLang="en-US"/>
        </a:p>
      </dgm:t>
    </dgm:pt>
    <dgm:pt modelId="{4A1D7968-2256-4C58-ACA4-C25997AC3AFC}">
      <dgm:prSet phldrT="[文字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作為</a:t>
          </a:r>
          <a:endParaRPr lang="zh-TW" altLang="en-US" dirty="0">
            <a:solidFill>
              <a:schemeClr val="tx1"/>
            </a:solidFill>
          </a:endParaRPr>
        </a:p>
      </dgm:t>
    </dgm:pt>
    <dgm:pt modelId="{D20CD46D-C422-4A06-A0AD-C498A90FE644}" type="parTrans" cxnId="{5B7A2F51-628D-42B9-9923-C0F042BEDA40}">
      <dgm:prSet/>
      <dgm:spPr/>
      <dgm:t>
        <a:bodyPr/>
        <a:lstStyle/>
        <a:p>
          <a:endParaRPr lang="zh-TW" altLang="en-US"/>
        </a:p>
      </dgm:t>
    </dgm:pt>
    <dgm:pt modelId="{68862556-D35E-4898-A445-20CBE3A8A736}" type="sibTrans" cxnId="{5B7A2F51-628D-42B9-9923-C0F042BEDA40}">
      <dgm:prSet/>
      <dgm:spPr/>
      <dgm:t>
        <a:bodyPr/>
        <a:lstStyle/>
        <a:p>
          <a:endParaRPr lang="zh-TW" altLang="en-US"/>
        </a:p>
      </dgm:t>
    </dgm:pt>
    <dgm:pt modelId="{7CB65D8B-932D-44A0-A573-9458287A13B6}">
      <dgm:prSet phldrT="[文字]"/>
      <dgm:spPr/>
      <dgm:t>
        <a:bodyPr/>
        <a:lstStyle/>
        <a:p>
          <a:pPr algn="ctr"/>
          <a:r>
            <a:rPr lang="zh-TW" altLang="en-US" dirty="0" smtClean="0">
              <a:solidFill>
                <a:schemeClr val="tx1"/>
              </a:solidFill>
            </a:rPr>
            <a:t>作為</a:t>
          </a:r>
          <a:endParaRPr lang="zh-TW" altLang="en-US" dirty="0">
            <a:solidFill>
              <a:schemeClr val="tx1"/>
            </a:solidFill>
          </a:endParaRPr>
        </a:p>
      </dgm:t>
    </dgm:pt>
    <dgm:pt modelId="{9F61054B-C995-4D97-9388-3798F441A932}" type="parTrans" cxnId="{57A1925C-110A-413B-AD34-DE349FF93D36}">
      <dgm:prSet/>
      <dgm:spPr/>
      <dgm:t>
        <a:bodyPr/>
        <a:lstStyle/>
        <a:p>
          <a:endParaRPr lang="zh-TW" altLang="en-US"/>
        </a:p>
      </dgm:t>
    </dgm:pt>
    <dgm:pt modelId="{A21764CC-5C5B-4E77-B1FB-00723C2E39DF}" type="sibTrans" cxnId="{57A1925C-110A-413B-AD34-DE349FF93D36}">
      <dgm:prSet/>
      <dgm:spPr/>
      <dgm:t>
        <a:bodyPr/>
        <a:lstStyle/>
        <a:p>
          <a:endParaRPr lang="zh-TW" altLang="en-US"/>
        </a:p>
      </dgm:t>
    </dgm:pt>
    <dgm:pt modelId="{45D42D1E-8B51-4850-9EE7-DE75A153CE9B}" type="pres">
      <dgm:prSet presAssocID="{F16F41AC-57BA-413D-9E49-5DD1F11C28C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C2D5EEC-9EB3-41FB-86DF-4960EF5FAF4C}" type="pres">
      <dgm:prSet presAssocID="{D4DA47DA-3CBD-445F-8046-E621C0A97D9C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2F2F6D-DADC-4771-8A91-4293A895ED3E}" type="pres">
      <dgm:prSet presAssocID="{D4DA47DA-3CBD-445F-8046-E621C0A97D9C}" presName="gear1srcNode" presStyleLbl="node1" presStyleIdx="0" presStyleCnt="3"/>
      <dgm:spPr/>
      <dgm:t>
        <a:bodyPr/>
        <a:lstStyle/>
        <a:p>
          <a:endParaRPr lang="zh-TW" altLang="en-US"/>
        </a:p>
      </dgm:t>
    </dgm:pt>
    <dgm:pt modelId="{222E8376-27F4-497B-A350-54F0259E7B77}" type="pres">
      <dgm:prSet presAssocID="{D4DA47DA-3CBD-445F-8046-E621C0A97D9C}" presName="gear1dstNode" presStyleLbl="node1" presStyleIdx="0" presStyleCnt="3"/>
      <dgm:spPr/>
      <dgm:t>
        <a:bodyPr/>
        <a:lstStyle/>
        <a:p>
          <a:endParaRPr lang="zh-TW" altLang="en-US"/>
        </a:p>
      </dgm:t>
    </dgm:pt>
    <dgm:pt modelId="{6F9856FB-EA53-4F8A-8F5A-A7179F4C5C44}" type="pres">
      <dgm:prSet presAssocID="{4A1D7968-2256-4C58-ACA4-C25997AC3AF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C36B92-45B4-4C7A-A55E-DD959FC7A6BD}" type="pres">
      <dgm:prSet presAssocID="{4A1D7968-2256-4C58-ACA4-C25997AC3AFC}" presName="gear2srcNode" presStyleLbl="node1" presStyleIdx="1" presStyleCnt="3"/>
      <dgm:spPr/>
      <dgm:t>
        <a:bodyPr/>
        <a:lstStyle/>
        <a:p>
          <a:endParaRPr lang="zh-TW" altLang="en-US"/>
        </a:p>
      </dgm:t>
    </dgm:pt>
    <dgm:pt modelId="{E10F231E-E8A1-4E31-9655-3F3AF157E542}" type="pres">
      <dgm:prSet presAssocID="{4A1D7968-2256-4C58-ACA4-C25997AC3AFC}" presName="gear2dstNode" presStyleLbl="node1" presStyleIdx="1" presStyleCnt="3"/>
      <dgm:spPr/>
      <dgm:t>
        <a:bodyPr/>
        <a:lstStyle/>
        <a:p>
          <a:endParaRPr lang="zh-TW" altLang="en-US"/>
        </a:p>
      </dgm:t>
    </dgm:pt>
    <dgm:pt modelId="{302B85ED-16D0-43DC-8F7D-CDEE9E386264}" type="pres">
      <dgm:prSet presAssocID="{7CB65D8B-932D-44A0-A573-9458287A13B6}" presName="gear3" presStyleLbl="node1" presStyleIdx="2" presStyleCnt="3"/>
      <dgm:spPr/>
      <dgm:t>
        <a:bodyPr/>
        <a:lstStyle/>
        <a:p>
          <a:endParaRPr lang="zh-TW" altLang="en-US"/>
        </a:p>
      </dgm:t>
    </dgm:pt>
    <dgm:pt modelId="{461BC158-8F75-4EFC-A8D8-C8BE048F92BD}" type="pres">
      <dgm:prSet presAssocID="{7CB65D8B-932D-44A0-A573-9458287A13B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1A797E-4309-43F0-ACB4-3BE85A1FAEF4}" type="pres">
      <dgm:prSet presAssocID="{7CB65D8B-932D-44A0-A573-9458287A13B6}" presName="gear3srcNode" presStyleLbl="node1" presStyleIdx="2" presStyleCnt="3"/>
      <dgm:spPr/>
      <dgm:t>
        <a:bodyPr/>
        <a:lstStyle/>
        <a:p>
          <a:endParaRPr lang="zh-TW" altLang="en-US"/>
        </a:p>
      </dgm:t>
    </dgm:pt>
    <dgm:pt modelId="{33E579F1-3F38-4821-87B5-B1C588E9427A}" type="pres">
      <dgm:prSet presAssocID="{7CB65D8B-932D-44A0-A573-9458287A13B6}" presName="gear3dstNode" presStyleLbl="node1" presStyleIdx="2" presStyleCnt="3"/>
      <dgm:spPr/>
      <dgm:t>
        <a:bodyPr/>
        <a:lstStyle/>
        <a:p>
          <a:endParaRPr lang="zh-TW" altLang="en-US"/>
        </a:p>
      </dgm:t>
    </dgm:pt>
    <dgm:pt modelId="{563AD45D-2FA1-43C8-B2C0-F46E69DCB131}" type="pres">
      <dgm:prSet presAssocID="{79AB4ACB-6D5D-4A65-B263-E18A518C88F0}" presName="connector1" presStyleLbl="sibTrans2D1" presStyleIdx="0" presStyleCnt="3"/>
      <dgm:spPr/>
      <dgm:t>
        <a:bodyPr/>
        <a:lstStyle/>
        <a:p>
          <a:endParaRPr lang="zh-TW" altLang="en-US"/>
        </a:p>
      </dgm:t>
    </dgm:pt>
    <dgm:pt modelId="{882F491C-E188-4C95-9BA9-6ABFB84A49BE}" type="pres">
      <dgm:prSet presAssocID="{68862556-D35E-4898-A445-20CBE3A8A736}" presName="connector2" presStyleLbl="sibTrans2D1" presStyleIdx="1" presStyleCnt="3"/>
      <dgm:spPr/>
      <dgm:t>
        <a:bodyPr/>
        <a:lstStyle/>
        <a:p>
          <a:endParaRPr lang="zh-TW" altLang="en-US"/>
        </a:p>
      </dgm:t>
    </dgm:pt>
    <dgm:pt modelId="{2B89B875-F718-4B12-BD2B-704D5E86D84E}" type="pres">
      <dgm:prSet presAssocID="{A21764CC-5C5B-4E77-B1FB-00723C2E39DF}" presName="connector3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22F0AD7B-95C5-40CC-AB7D-3127F80FC7AC}" type="presOf" srcId="{7CB65D8B-932D-44A0-A573-9458287A13B6}" destId="{33E579F1-3F38-4821-87B5-B1C588E9427A}" srcOrd="3" destOrd="0" presId="urn:microsoft.com/office/officeart/2005/8/layout/gear1"/>
    <dgm:cxn modelId="{6D4CFDAD-7E52-445D-B542-F9A43F7F0167}" type="presOf" srcId="{D4DA47DA-3CBD-445F-8046-E621C0A97D9C}" destId="{222E8376-27F4-497B-A350-54F0259E7B77}" srcOrd="2" destOrd="0" presId="urn:microsoft.com/office/officeart/2005/8/layout/gear1"/>
    <dgm:cxn modelId="{159D31B9-FEAB-4EE5-B621-9E3409E0EF6C}" type="presOf" srcId="{7CB65D8B-932D-44A0-A573-9458287A13B6}" destId="{302B85ED-16D0-43DC-8F7D-CDEE9E386264}" srcOrd="0" destOrd="0" presId="urn:microsoft.com/office/officeart/2005/8/layout/gear1"/>
    <dgm:cxn modelId="{277D3FB2-CBFC-4CB4-8E2E-D3A7CFA9C211}" type="presOf" srcId="{4A1D7968-2256-4C58-ACA4-C25997AC3AFC}" destId="{E10F231E-E8A1-4E31-9655-3F3AF157E542}" srcOrd="2" destOrd="0" presId="urn:microsoft.com/office/officeart/2005/8/layout/gear1"/>
    <dgm:cxn modelId="{5B7A2F51-628D-42B9-9923-C0F042BEDA40}" srcId="{F16F41AC-57BA-413D-9E49-5DD1F11C28C5}" destId="{4A1D7968-2256-4C58-ACA4-C25997AC3AFC}" srcOrd="1" destOrd="0" parTransId="{D20CD46D-C422-4A06-A0AD-C498A90FE644}" sibTransId="{68862556-D35E-4898-A445-20CBE3A8A736}"/>
    <dgm:cxn modelId="{57A1925C-110A-413B-AD34-DE349FF93D36}" srcId="{F16F41AC-57BA-413D-9E49-5DD1F11C28C5}" destId="{7CB65D8B-932D-44A0-A573-9458287A13B6}" srcOrd="2" destOrd="0" parTransId="{9F61054B-C995-4D97-9388-3798F441A932}" sibTransId="{A21764CC-5C5B-4E77-B1FB-00723C2E39DF}"/>
    <dgm:cxn modelId="{9595B84D-042F-494F-BE45-86DB2C2B830D}" type="presOf" srcId="{4A1D7968-2256-4C58-ACA4-C25997AC3AFC}" destId="{6F9856FB-EA53-4F8A-8F5A-A7179F4C5C44}" srcOrd="0" destOrd="0" presId="urn:microsoft.com/office/officeart/2005/8/layout/gear1"/>
    <dgm:cxn modelId="{568E08CB-C185-4923-A731-544EFB99B1EA}" type="presOf" srcId="{A21764CC-5C5B-4E77-B1FB-00723C2E39DF}" destId="{2B89B875-F718-4B12-BD2B-704D5E86D84E}" srcOrd="0" destOrd="0" presId="urn:microsoft.com/office/officeart/2005/8/layout/gear1"/>
    <dgm:cxn modelId="{B46CCDDF-43CC-4BDE-8B74-19DA26267DED}" type="presOf" srcId="{7CB65D8B-932D-44A0-A573-9458287A13B6}" destId="{7B1A797E-4309-43F0-ACB4-3BE85A1FAEF4}" srcOrd="2" destOrd="0" presId="urn:microsoft.com/office/officeart/2005/8/layout/gear1"/>
    <dgm:cxn modelId="{2BA752FD-B2FA-4460-A611-679B60ADC097}" type="presOf" srcId="{7CB65D8B-932D-44A0-A573-9458287A13B6}" destId="{461BC158-8F75-4EFC-A8D8-C8BE048F92BD}" srcOrd="1" destOrd="0" presId="urn:microsoft.com/office/officeart/2005/8/layout/gear1"/>
    <dgm:cxn modelId="{934867D8-F1F9-4D13-AEA8-DF58B852FA7E}" type="presOf" srcId="{D4DA47DA-3CBD-445F-8046-E621C0A97D9C}" destId="{4C2D5EEC-9EB3-41FB-86DF-4960EF5FAF4C}" srcOrd="0" destOrd="0" presId="urn:microsoft.com/office/officeart/2005/8/layout/gear1"/>
    <dgm:cxn modelId="{AB4A2534-C0EB-462C-965B-F1D56C27C922}" type="presOf" srcId="{68862556-D35E-4898-A445-20CBE3A8A736}" destId="{882F491C-E188-4C95-9BA9-6ABFB84A49BE}" srcOrd="0" destOrd="0" presId="urn:microsoft.com/office/officeart/2005/8/layout/gear1"/>
    <dgm:cxn modelId="{D63CBC19-1DFC-40BB-B3A0-62201974DAF4}" type="presOf" srcId="{D4DA47DA-3CBD-445F-8046-E621C0A97D9C}" destId="{BA2F2F6D-DADC-4771-8A91-4293A895ED3E}" srcOrd="1" destOrd="0" presId="urn:microsoft.com/office/officeart/2005/8/layout/gear1"/>
    <dgm:cxn modelId="{4518E74D-749B-43F1-B508-05F797202B8A}" type="presOf" srcId="{79AB4ACB-6D5D-4A65-B263-E18A518C88F0}" destId="{563AD45D-2FA1-43C8-B2C0-F46E69DCB131}" srcOrd="0" destOrd="0" presId="urn:microsoft.com/office/officeart/2005/8/layout/gear1"/>
    <dgm:cxn modelId="{E0D5F2EC-0B7C-4B48-94C0-421D83F79755}" type="presOf" srcId="{4A1D7968-2256-4C58-ACA4-C25997AC3AFC}" destId="{DFC36B92-45B4-4C7A-A55E-DD959FC7A6BD}" srcOrd="1" destOrd="0" presId="urn:microsoft.com/office/officeart/2005/8/layout/gear1"/>
    <dgm:cxn modelId="{4B041882-3E07-4A17-AFEF-E367634387D8}" type="presOf" srcId="{F16F41AC-57BA-413D-9E49-5DD1F11C28C5}" destId="{45D42D1E-8B51-4850-9EE7-DE75A153CE9B}" srcOrd="0" destOrd="0" presId="urn:microsoft.com/office/officeart/2005/8/layout/gear1"/>
    <dgm:cxn modelId="{784F17FA-6AE5-4463-893C-8A9536C7B044}" srcId="{F16F41AC-57BA-413D-9E49-5DD1F11C28C5}" destId="{D4DA47DA-3CBD-445F-8046-E621C0A97D9C}" srcOrd="0" destOrd="0" parTransId="{D9E9EF67-A439-497C-B122-BCDC44E99E0D}" sibTransId="{79AB4ACB-6D5D-4A65-B263-E18A518C88F0}"/>
    <dgm:cxn modelId="{471DB4EC-D156-485F-AB11-26A4DE8F822F}" type="presParOf" srcId="{45D42D1E-8B51-4850-9EE7-DE75A153CE9B}" destId="{4C2D5EEC-9EB3-41FB-86DF-4960EF5FAF4C}" srcOrd="0" destOrd="0" presId="urn:microsoft.com/office/officeart/2005/8/layout/gear1"/>
    <dgm:cxn modelId="{4F5D8447-151E-41BA-85EA-FB6E9E4FB1D1}" type="presParOf" srcId="{45D42D1E-8B51-4850-9EE7-DE75A153CE9B}" destId="{BA2F2F6D-DADC-4771-8A91-4293A895ED3E}" srcOrd="1" destOrd="0" presId="urn:microsoft.com/office/officeart/2005/8/layout/gear1"/>
    <dgm:cxn modelId="{96D674C4-3CC3-4335-AF13-B9C645E542A3}" type="presParOf" srcId="{45D42D1E-8B51-4850-9EE7-DE75A153CE9B}" destId="{222E8376-27F4-497B-A350-54F0259E7B77}" srcOrd="2" destOrd="0" presId="urn:microsoft.com/office/officeart/2005/8/layout/gear1"/>
    <dgm:cxn modelId="{686CE8B5-6F6C-4C4C-80F5-5DC6675C5096}" type="presParOf" srcId="{45D42D1E-8B51-4850-9EE7-DE75A153CE9B}" destId="{6F9856FB-EA53-4F8A-8F5A-A7179F4C5C44}" srcOrd="3" destOrd="0" presId="urn:microsoft.com/office/officeart/2005/8/layout/gear1"/>
    <dgm:cxn modelId="{FF2973B6-0D2E-4443-8891-EF804298C15B}" type="presParOf" srcId="{45D42D1E-8B51-4850-9EE7-DE75A153CE9B}" destId="{DFC36B92-45B4-4C7A-A55E-DD959FC7A6BD}" srcOrd="4" destOrd="0" presId="urn:microsoft.com/office/officeart/2005/8/layout/gear1"/>
    <dgm:cxn modelId="{86A1F9B6-C54A-412F-BC1C-61F48F1B93D3}" type="presParOf" srcId="{45D42D1E-8B51-4850-9EE7-DE75A153CE9B}" destId="{E10F231E-E8A1-4E31-9655-3F3AF157E542}" srcOrd="5" destOrd="0" presId="urn:microsoft.com/office/officeart/2005/8/layout/gear1"/>
    <dgm:cxn modelId="{E6AEA17E-E095-4416-A993-3A12602DC954}" type="presParOf" srcId="{45D42D1E-8B51-4850-9EE7-DE75A153CE9B}" destId="{302B85ED-16D0-43DC-8F7D-CDEE9E386264}" srcOrd="6" destOrd="0" presId="urn:microsoft.com/office/officeart/2005/8/layout/gear1"/>
    <dgm:cxn modelId="{1EF5D2F3-D05D-4BF6-8C40-5E348E6D418F}" type="presParOf" srcId="{45D42D1E-8B51-4850-9EE7-DE75A153CE9B}" destId="{461BC158-8F75-4EFC-A8D8-C8BE048F92BD}" srcOrd="7" destOrd="0" presId="urn:microsoft.com/office/officeart/2005/8/layout/gear1"/>
    <dgm:cxn modelId="{5D65BC89-C7FD-4E30-9B73-F2B311A4225D}" type="presParOf" srcId="{45D42D1E-8B51-4850-9EE7-DE75A153CE9B}" destId="{7B1A797E-4309-43F0-ACB4-3BE85A1FAEF4}" srcOrd="8" destOrd="0" presId="urn:microsoft.com/office/officeart/2005/8/layout/gear1"/>
    <dgm:cxn modelId="{ECCA3859-108B-410C-9B3C-9487184CF25E}" type="presParOf" srcId="{45D42D1E-8B51-4850-9EE7-DE75A153CE9B}" destId="{33E579F1-3F38-4821-87B5-B1C588E9427A}" srcOrd="9" destOrd="0" presId="urn:microsoft.com/office/officeart/2005/8/layout/gear1"/>
    <dgm:cxn modelId="{0811B387-28BD-4D2F-8581-C997A9B812F9}" type="presParOf" srcId="{45D42D1E-8B51-4850-9EE7-DE75A153CE9B}" destId="{563AD45D-2FA1-43C8-B2C0-F46E69DCB131}" srcOrd="10" destOrd="0" presId="urn:microsoft.com/office/officeart/2005/8/layout/gear1"/>
    <dgm:cxn modelId="{F6486620-394B-4882-8FD8-19EFCA9A0A3D}" type="presParOf" srcId="{45D42D1E-8B51-4850-9EE7-DE75A153CE9B}" destId="{882F491C-E188-4C95-9BA9-6ABFB84A49BE}" srcOrd="11" destOrd="0" presId="urn:microsoft.com/office/officeart/2005/8/layout/gear1"/>
    <dgm:cxn modelId="{B42C94F5-BD22-4CB3-90F9-FA42A3C1EB86}" type="presParOf" srcId="{45D42D1E-8B51-4850-9EE7-DE75A153CE9B}" destId="{2B89B875-F718-4B12-BD2B-704D5E86D84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77029-55B3-488F-BD5E-EB1EDA9C6BD3}" type="doc">
      <dgm:prSet loTypeId="urn:microsoft.com/office/officeart/2005/8/layout/hierarchy3" loCatId="hierarchy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78A7E10F-58D2-4661-B9AE-2843FB0CA8BE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客戶型態</a:t>
          </a:r>
          <a:endParaRPr lang="zh-TW" altLang="en-US" sz="1400" b="1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gm:t>
    </dgm:pt>
    <dgm:pt modelId="{24266A05-94F2-43B0-A4EB-1DC3DDB51746}" type="parTrans" cxnId="{5CD2B42D-EAF1-4EA9-969F-B0A6B3BA997E}">
      <dgm:prSet/>
      <dgm:spPr/>
      <dgm:t>
        <a:bodyPr/>
        <a:lstStyle/>
        <a:p>
          <a:endParaRPr lang="zh-TW" altLang="en-US"/>
        </a:p>
      </dgm:t>
    </dgm:pt>
    <dgm:pt modelId="{BC8C3C0A-A8BB-4023-A855-9983F0A56CDE}" type="sibTrans" cxnId="{5CD2B42D-EAF1-4EA9-969F-B0A6B3BA997E}">
      <dgm:prSet/>
      <dgm:spPr/>
      <dgm:t>
        <a:bodyPr/>
        <a:lstStyle/>
        <a:p>
          <a:endParaRPr lang="zh-TW" altLang="en-US"/>
        </a:p>
      </dgm:t>
    </dgm:pt>
    <dgm:pt modelId="{29D3E07D-4DA7-4299-8C09-D783BCECD2B0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性別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9904B83D-1093-49C5-969A-EB1BBC12DFD7}" type="parTrans" cxnId="{5B37DF02-1E1C-4C30-B3AB-F26D20CA470B}">
      <dgm:prSet/>
      <dgm:spPr/>
      <dgm:t>
        <a:bodyPr/>
        <a:lstStyle/>
        <a:p>
          <a:endParaRPr lang="zh-TW" altLang="en-US"/>
        </a:p>
      </dgm:t>
    </dgm:pt>
    <dgm:pt modelId="{D0ABA970-6157-429C-957D-84DBE359C8F5}" type="sibTrans" cxnId="{5B37DF02-1E1C-4C30-B3AB-F26D20CA470B}">
      <dgm:prSet/>
      <dgm:spPr/>
      <dgm:t>
        <a:bodyPr/>
        <a:lstStyle/>
        <a:p>
          <a:endParaRPr lang="zh-TW" altLang="en-US"/>
        </a:p>
      </dgm:t>
    </dgm:pt>
    <dgm:pt modelId="{7205D9A3-AA17-459B-9914-C01862DA4622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年齡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07A756B4-EEC0-451B-9A20-3D0B100E6018}" type="parTrans" cxnId="{9F98F25C-5DCD-4248-AC44-EE56AF8B55B3}">
      <dgm:prSet/>
      <dgm:spPr/>
      <dgm:t>
        <a:bodyPr/>
        <a:lstStyle/>
        <a:p>
          <a:endParaRPr lang="zh-TW" altLang="en-US"/>
        </a:p>
      </dgm:t>
    </dgm:pt>
    <dgm:pt modelId="{EB820D1F-1485-4867-BEDC-C10AE47A3DEB}" type="sibTrans" cxnId="{9F98F25C-5DCD-4248-AC44-EE56AF8B55B3}">
      <dgm:prSet/>
      <dgm:spPr/>
      <dgm:t>
        <a:bodyPr/>
        <a:lstStyle/>
        <a:p>
          <a:endParaRPr lang="zh-TW" altLang="en-US"/>
        </a:p>
      </dgm:t>
    </dgm:pt>
    <dgm:pt modelId="{FB49DAB3-90EE-498A-A164-9A4EEC69AB89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是否有貸款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8FAE75D1-BC5C-4865-A9A1-484594798486}" type="parTrans" cxnId="{DACF4F5C-222E-4F60-8E11-39DE05FC9EAF}">
      <dgm:prSet/>
      <dgm:spPr/>
      <dgm:t>
        <a:bodyPr/>
        <a:lstStyle/>
        <a:p>
          <a:endParaRPr lang="zh-TW" altLang="en-US"/>
        </a:p>
      </dgm:t>
    </dgm:pt>
    <dgm:pt modelId="{02C490A4-CC72-4CC5-824B-7689C3E2D6BD}" type="sibTrans" cxnId="{DACF4F5C-222E-4F60-8E11-39DE05FC9EAF}">
      <dgm:prSet/>
      <dgm:spPr/>
      <dgm:t>
        <a:bodyPr/>
        <a:lstStyle/>
        <a:p>
          <a:endParaRPr lang="zh-TW" altLang="en-US"/>
        </a:p>
      </dgm:t>
    </dgm:pt>
    <dgm:pt modelId="{6E9D2960-3DE2-4F8E-A920-91828DB9C498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是否有存款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FF54FF31-BAF7-456F-A1CF-709DE357E504}" type="parTrans" cxnId="{E5015655-A4C5-47BA-BE47-0E840FDE5196}">
      <dgm:prSet/>
      <dgm:spPr/>
      <dgm:t>
        <a:bodyPr/>
        <a:lstStyle/>
        <a:p>
          <a:endParaRPr lang="zh-TW" altLang="en-US"/>
        </a:p>
      </dgm:t>
    </dgm:pt>
    <dgm:pt modelId="{A2BD9576-0666-4CFC-B6E0-6E913043939A}" type="sibTrans" cxnId="{E5015655-A4C5-47BA-BE47-0E840FDE5196}">
      <dgm:prSet/>
      <dgm:spPr/>
      <dgm:t>
        <a:bodyPr/>
        <a:lstStyle/>
        <a:p>
          <a:endParaRPr lang="zh-TW" altLang="en-US"/>
        </a:p>
      </dgm:t>
    </dgm:pt>
    <dgm:pt modelId="{152EDB7B-7D2C-4F95-8022-74A96E7F6EE0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是否有理財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2143F3E1-34D8-423C-9B3F-03340A3EB839}" type="parTrans" cxnId="{EF67E49E-A438-42F3-B61C-648149E23E88}">
      <dgm:prSet/>
      <dgm:spPr/>
      <dgm:t>
        <a:bodyPr/>
        <a:lstStyle/>
        <a:p>
          <a:endParaRPr lang="zh-TW" altLang="en-US"/>
        </a:p>
      </dgm:t>
    </dgm:pt>
    <dgm:pt modelId="{02DDA441-7C5F-4A65-9B5E-F2907089E13C}" type="sibTrans" cxnId="{EF67E49E-A438-42F3-B61C-648149E23E88}">
      <dgm:prSet/>
      <dgm:spPr/>
      <dgm:t>
        <a:bodyPr/>
        <a:lstStyle/>
        <a:p>
          <a:endParaRPr lang="zh-TW" altLang="en-US"/>
        </a:p>
      </dgm:t>
    </dgm:pt>
    <dgm:pt modelId="{FB9D853D-FDA8-44A2-8E77-14C0DA14996E}" type="asst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往來關係</a:t>
          </a:r>
          <a:endParaRPr lang="zh-TW" altLang="en-US" sz="1400" b="1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gm:t>
    </dgm:pt>
    <dgm:pt modelId="{39DA93F9-9283-47A7-9116-49774AA7215E}" type="parTrans" cxnId="{E142AF6B-68F5-435A-AE08-5320CAEC5800}">
      <dgm:prSet/>
      <dgm:spPr/>
      <dgm:t>
        <a:bodyPr/>
        <a:lstStyle/>
        <a:p>
          <a:endParaRPr lang="zh-TW" altLang="en-US"/>
        </a:p>
      </dgm:t>
    </dgm:pt>
    <dgm:pt modelId="{80F004CF-5D5E-4CF0-B0DF-D18BDF6BD169}" type="sibTrans" cxnId="{E142AF6B-68F5-435A-AE08-5320CAEC5800}">
      <dgm:prSet/>
      <dgm:spPr/>
      <dgm:t>
        <a:bodyPr/>
        <a:lstStyle/>
        <a:p>
          <a:endParaRPr lang="zh-TW" altLang="en-US"/>
        </a:p>
      </dgm:t>
    </dgm:pt>
    <dgm:pt modelId="{554B6112-8ADD-4F2E-9DB6-487F3DFF03F2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來電次數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6E96A911-FE23-4E61-ADDA-463E78BDEBF1}" type="parTrans" cxnId="{87F984FF-5F49-41EB-B2F8-D4AEDD165F00}">
      <dgm:prSet/>
      <dgm:spPr/>
      <dgm:t>
        <a:bodyPr/>
        <a:lstStyle/>
        <a:p>
          <a:endParaRPr lang="zh-TW" altLang="en-US"/>
        </a:p>
      </dgm:t>
    </dgm:pt>
    <dgm:pt modelId="{710016AB-5603-4D6C-A242-A6EFF8DA6755}" type="sibTrans" cxnId="{87F984FF-5F49-41EB-B2F8-D4AEDD165F00}">
      <dgm:prSet/>
      <dgm:spPr/>
      <dgm:t>
        <a:bodyPr/>
        <a:lstStyle/>
        <a:p>
          <a:endParaRPr lang="zh-TW" altLang="en-US"/>
        </a:p>
      </dgm:t>
    </dgm:pt>
    <dgm:pt modelId="{1FE73B18-3FC0-4AB3-8442-21D12DB043AC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來電通時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B6FB634B-B0A8-4B96-A9E0-041EAECB0E40}" type="parTrans" cxnId="{B5A1559C-2B26-4723-BDC1-8E16830BCF66}">
      <dgm:prSet/>
      <dgm:spPr/>
      <dgm:t>
        <a:bodyPr/>
        <a:lstStyle/>
        <a:p>
          <a:endParaRPr lang="zh-TW" altLang="en-US"/>
        </a:p>
      </dgm:t>
    </dgm:pt>
    <dgm:pt modelId="{93E522C0-2788-44EF-ACEA-4DBB6AB75945}" type="sibTrans" cxnId="{B5A1559C-2B26-4723-BDC1-8E16830BCF66}">
      <dgm:prSet/>
      <dgm:spPr/>
      <dgm:t>
        <a:bodyPr/>
        <a:lstStyle/>
        <a:p>
          <a:endParaRPr lang="zh-TW" altLang="en-US"/>
        </a:p>
      </dgm:t>
    </dgm:pt>
    <dgm:pt modelId="{F7F0436D-0B3C-4944-87DC-4F02131554F7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來電原因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46834026-E9FC-4BA8-98F8-9EDE5E09CED4}" type="parTrans" cxnId="{6495D2F6-056A-494F-9104-DF9E7B742713}">
      <dgm:prSet/>
      <dgm:spPr/>
      <dgm:t>
        <a:bodyPr/>
        <a:lstStyle/>
        <a:p>
          <a:endParaRPr lang="zh-TW" altLang="en-US"/>
        </a:p>
      </dgm:t>
    </dgm:pt>
    <dgm:pt modelId="{D54FBE24-6E49-4D71-9515-4FC6FD39F86D}" type="sibTrans" cxnId="{6495D2F6-056A-494F-9104-DF9E7B742713}">
      <dgm:prSet/>
      <dgm:spPr/>
      <dgm:t>
        <a:bodyPr/>
        <a:lstStyle/>
        <a:p>
          <a:endParaRPr lang="zh-TW" altLang="en-US"/>
        </a:p>
      </dgm:t>
    </dgm:pt>
    <dgm:pt modelId="{E5F49ACB-BB0A-4F98-B9B5-F3496CE4B719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問題類別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9A197B82-3405-4AE3-9BB3-C7D6D40C11E9}" type="parTrans" cxnId="{3E50C5AE-A412-4A00-B5AA-9C0129D8FEDF}">
      <dgm:prSet/>
      <dgm:spPr/>
      <dgm:t>
        <a:bodyPr/>
        <a:lstStyle/>
        <a:p>
          <a:endParaRPr lang="zh-TW" altLang="en-US"/>
        </a:p>
      </dgm:t>
    </dgm:pt>
    <dgm:pt modelId="{75545F03-DB32-437C-978A-2574AF039C0B}" type="sibTrans" cxnId="{3E50C5AE-A412-4A00-B5AA-9C0129D8FEDF}">
      <dgm:prSet/>
      <dgm:spPr/>
      <dgm:t>
        <a:bodyPr/>
        <a:lstStyle/>
        <a:p>
          <a:endParaRPr lang="zh-TW" altLang="en-US"/>
        </a:p>
      </dgm:t>
    </dgm:pt>
    <dgm:pt modelId="{CA8E2C40-9319-47BF-ABC8-DA7547719531}" type="asst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消費型態</a:t>
          </a:r>
          <a:endParaRPr lang="zh-TW" altLang="en-US" sz="1400" b="1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gm:t>
    </dgm:pt>
    <dgm:pt modelId="{9931B079-C242-4F44-9503-81F0BD5FC670}" type="parTrans" cxnId="{AB82A142-F991-4BF1-9F73-0966F56D13C7}">
      <dgm:prSet/>
      <dgm:spPr/>
      <dgm:t>
        <a:bodyPr/>
        <a:lstStyle/>
        <a:p>
          <a:endParaRPr lang="zh-TW" altLang="en-US"/>
        </a:p>
      </dgm:t>
    </dgm:pt>
    <dgm:pt modelId="{7DEBC2CA-8C6B-454E-B338-FD3CC59ABB7D}" type="sibTrans" cxnId="{AB82A142-F991-4BF1-9F73-0966F56D13C7}">
      <dgm:prSet/>
      <dgm:spPr/>
      <dgm:t>
        <a:bodyPr/>
        <a:lstStyle/>
        <a:p>
          <a:endParaRPr lang="zh-TW" altLang="en-US"/>
        </a:p>
      </dgm:t>
    </dgm:pt>
    <dgm:pt modelId="{F9D1D00C-99EC-4B8A-8885-A014F42ADBED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消費種類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7AB30771-042A-4588-958E-4AE3D2B710D0}" type="parTrans" cxnId="{FE7E65AD-0ABF-4CD2-8521-A3C26429E6B2}">
      <dgm:prSet/>
      <dgm:spPr/>
      <dgm:t>
        <a:bodyPr/>
        <a:lstStyle/>
        <a:p>
          <a:endParaRPr lang="zh-TW" altLang="en-US"/>
        </a:p>
      </dgm:t>
    </dgm:pt>
    <dgm:pt modelId="{57FFDF59-91CD-4DEB-97EF-7ADF4A96B8C9}" type="sibTrans" cxnId="{FE7E65AD-0ABF-4CD2-8521-A3C26429E6B2}">
      <dgm:prSet/>
      <dgm:spPr/>
      <dgm:t>
        <a:bodyPr/>
        <a:lstStyle/>
        <a:p>
          <a:endParaRPr lang="zh-TW" altLang="en-US"/>
        </a:p>
      </dgm:t>
    </dgm:pt>
    <dgm:pt modelId="{519F9E7D-E233-4409-BD04-8F28DA7CE26E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信用卡種類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89EC6063-625D-4E55-B3C4-78429FF6FD7B}" type="parTrans" cxnId="{4D01B515-6432-47B5-AA55-0E3F01BC8044}">
      <dgm:prSet/>
      <dgm:spPr/>
      <dgm:t>
        <a:bodyPr/>
        <a:lstStyle/>
        <a:p>
          <a:endParaRPr lang="zh-TW" altLang="en-US"/>
        </a:p>
      </dgm:t>
    </dgm:pt>
    <dgm:pt modelId="{FDA404FF-2458-485A-B786-112F7FD002D8}" type="sibTrans" cxnId="{4D01B515-6432-47B5-AA55-0E3F01BC8044}">
      <dgm:prSet/>
      <dgm:spPr/>
      <dgm:t>
        <a:bodyPr/>
        <a:lstStyle/>
        <a:p>
          <a:endParaRPr lang="zh-TW" altLang="en-US"/>
        </a:p>
      </dgm:t>
    </dgm:pt>
    <dgm:pt modelId="{9BF56AAF-04ED-47D0-8EC6-BE3F06813D6A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信用卡等級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522568BB-1B81-4507-AFEA-5BCABF503DD3}" type="parTrans" cxnId="{E0001BE0-8B01-4681-A274-EA87D15A0317}">
      <dgm:prSet/>
      <dgm:spPr/>
      <dgm:t>
        <a:bodyPr/>
        <a:lstStyle/>
        <a:p>
          <a:endParaRPr lang="zh-TW" altLang="en-US"/>
        </a:p>
      </dgm:t>
    </dgm:pt>
    <dgm:pt modelId="{0395E777-5D7C-4BFA-986D-6606845FDFF2}" type="sibTrans" cxnId="{E0001BE0-8B01-4681-A274-EA87D15A0317}">
      <dgm:prSet/>
      <dgm:spPr/>
      <dgm:t>
        <a:bodyPr/>
        <a:lstStyle/>
        <a:p>
          <a:endParaRPr lang="zh-TW" altLang="en-US"/>
        </a:p>
      </dgm:t>
    </dgm:pt>
    <dgm:pt modelId="{C9F2B39C-FA8B-4EE3-854C-D7B37824C6D8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刷卡金額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D619EB8D-0FF3-49DB-A560-B0FDF730453C}" type="parTrans" cxnId="{182822E7-95AF-435B-8875-BEF3A05AAE01}">
      <dgm:prSet/>
      <dgm:spPr/>
      <dgm:t>
        <a:bodyPr/>
        <a:lstStyle/>
        <a:p>
          <a:endParaRPr lang="zh-TW" altLang="en-US"/>
        </a:p>
      </dgm:t>
    </dgm:pt>
    <dgm:pt modelId="{E1A2B802-6DFF-4923-B9CA-E5FCB817AE8A}" type="sibTrans" cxnId="{182822E7-95AF-435B-8875-BEF3A05AAE01}">
      <dgm:prSet/>
      <dgm:spPr/>
      <dgm:t>
        <a:bodyPr/>
        <a:lstStyle/>
        <a:p>
          <a:endParaRPr lang="zh-TW" altLang="en-US"/>
        </a:p>
      </dgm:t>
    </dgm:pt>
    <dgm:pt modelId="{333B0828-4C0B-47D4-8624-9DAADCC73FE8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往來時間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30C306CB-B3FE-4AC0-ADFC-11F31E636A4E}" type="parTrans" cxnId="{C60DC9C3-3739-42F3-9CCD-0F216427AF59}">
      <dgm:prSet/>
      <dgm:spPr/>
      <dgm:t>
        <a:bodyPr/>
        <a:lstStyle/>
        <a:p>
          <a:endParaRPr lang="zh-TW" altLang="en-US"/>
        </a:p>
      </dgm:t>
    </dgm:pt>
    <dgm:pt modelId="{FC72FD71-8DE2-4404-91AE-AB4309C26945}" type="sibTrans" cxnId="{C60DC9C3-3739-42F3-9CCD-0F216427AF59}">
      <dgm:prSet/>
      <dgm:spPr/>
      <dgm:t>
        <a:bodyPr/>
        <a:lstStyle/>
        <a:p>
          <a:endParaRPr lang="zh-TW" altLang="en-US"/>
        </a:p>
      </dgm:t>
    </dgm:pt>
    <dgm:pt modelId="{F5200269-B353-4F0E-B330-69768ABA5941}" type="asst">
      <dgm:prSet phldrT="[文字]" custT="1"/>
      <dgm:spPr/>
      <dgm:t>
        <a:bodyPr/>
        <a:lstStyle/>
        <a:p>
          <a:r>
            <a:rPr lang="zh-TW" altLang="en-US" sz="1200" b="0" dirty="0" smtClean="0">
              <a:latin typeface="+mn-lt"/>
              <a:ea typeface="微軟正黑體" panose="020B0604030504040204" pitchFamily="34" charset="-120"/>
            </a:rPr>
            <a:t>近三個月資產</a:t>
          </a:r>
          <a:endParaRPr lang="zh-TW" altLang="en-US" sz="1200" b="0" dirty="0">
            <a:latin typeface="+mn-lt"/>
            <a:ea typeface="微軟正黑體" panose="020B0604030504040204" pitchFamily="34" charset="-120"/>
          </a:endParaRPr>
        </a:p>
      </dgm:t>
    </dgm:pt>
    <dgm:pt modelId="{2A9DA74B-3671-418F-B738-9F37B3234D6E}" type="parTrans" cxnId="{DD59DE0F-7AA5-4D27-BB8D-1307FB819ECC}">
      <dgm:prSet/>
      <dgm:spPr/>
      <dgm:t>
        <a:bodyPr/>
        <a:lstStyle/>
        <a:p>
          <a:endParaRPr lang="zh-TW" altLang="en-US"/>
        </a:p>
      </dgm:t>
    </dgm:pt>
    <dgm:pt modelId="{B65E33E7-8578-45B0-A22C-096ED806A8C0}" type="sibTrans" cxnId="{DD59DE0F-7AA5-4D27-BB8D-1307FB819ECC}">
      <dgm:prSet/>
      <dgm:spPr/>
      <dgm:t>
        <a:bodyPr/>
        <a:lstStyle/>
        <a:p>
          <a:endParaRPr lang="zh-TW" altLang="en-US"/>
        </a:p>
      </dgm:t>
    </dgm:pt>
    <dgm:pt modelId="{085E135B-C0DA-4167-B888-9305489BC3B6}" type="pres">
      <dgm:prSet presAssocID="{A0777029-55B3-488F-BD5E-EB1EDA9C6BD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581CE3E-E262-4A0B-82A9-32274FE58614}" type="pres">
      <dgm:prSet presAssocID="{78A7E10F-58D2-4661-B9AE-2843FB0CA8BE}" presName="root" presStyleCnt="0"/>
      <dgm:spPr/>
      <dgm:t>
        <a:bodyPr/>
        <a:lstStyle/>
        <a:p>
          <a:endParaRPr lang="zh-TW" altLang="en-US"/>
        </a:p>
      </dgm:t>
    </dgm:pt>
    <dgm:pt modelId="{D3D0F5F5-CCD4-4670-B542-78C8B3AADDA4}" type="pres">
      <dgm:prSet presAssocID="{78A7E10F-58D2-4661-B9AE-2843FB0CA8BE}" presName="rootComposite" presStyleCnt="0"/>
      <dgm:spPr/>
      <dgm:t>
        <a:bodyPr/>
        <a:lstStyle/>
        <a:p>
          <a:endParaRPr lang="zh-TW" altLang="en-US"/>
        </a:p>
      </dgm:t>
    </dgm:pt>
    <dgm:pt modelId="{3D88DBFC-350F-4B12-8774-2F3247CD7326}" type="pres">
      <dgm:prSet presAssocID="{78A7E10F-58D2-4661-B9AE-2843FB0CA8BE}" presName="rootText" presStyleLbl="node1" presStyleIdx="0" presStyleCnt="3" custScaleX="163709" custScaleY="100907"/>
      <dgm:spPr/>
      <dgm:t>
        <a:bodyPr/>
        <a:lstStyle/>
        <a:p>
          <a:endParaRPr lang="zh-TW" altLang="en-US"/>
        </a:p>
      </dgm:t>
    </dgm:pt>
    <dgm:pt modelId="{E561A1B3-DA83-4FCA-9DAD-9A93BE7A04A4}" type="pres">
      <dgm:prSet presAssocID="{78A7E10F-58D2-4661-B9AE-2843FB0CA8BE}" presName="rootConnector" presStyleLbl="node1" presStyleIdx="0" presStyleCnt="3"/>
      <dgm:spPr/>
      <dgm:t>
        <a:bodyPr/>
        <a:lstStyle/>
        <a:p>
          <a:endParaRPr lang="zh-TW" altLang="en-US"/>
        </a:p>
      </dgm:t>
    </dgm:pt>
    <dgm:pt modelId="{3309E71B-20BC-4412-B0AA-7A30DE0B7BE1}" type="pres">
      <dgm:prSet presAssocID="{78A7E10F-58D2-4661-B9AE-2843FB0CA8BE}" presName="childShape" presStyleCnt="0"/>
      <dgm:spPr/>
      <dgm:t>
        <a:bodyPr/>
        <a:lstStyle/>
        <a:p>
          <a:endParaRPr lang="zh-TW" altLang="en-US"/>
        </a:p>
      </dgm:t>
    </dgm:pt>
    <dgm:pt modelId="{9AA4CDD8-2BFA-4C3A-AB95-2B508CB6083B}" type="pres">
      <dgm:prSet presAssocID="{9904B83D-1093-49C5-969A-EB1BBC12DFD7}" presName="Name13" presStyleLbl="parChTrans1D2" presStyleIdx="0" presStyleCnt="15"/>
      <dgm:spPr/>
      <dgm:t>
        <a:bodyPr/>
        <a:lstStyle/>
        <a:p>
          <a:endParaRPr lang="zh-TW" altLang="en-US"/>
        </a:p>
      </dgm:t>
    </dgm:pt>
    <dgm:pt modelId="{B94DC6FC-DF15-4421-BB41-CBD5F5B421F1}" type="pres">
      <dgm:prSet presAssocID="{29D3E07D-4DA7-4299-8C09-D783BCECD2B0}" presName="childText" presStyleLbl="bgAcc1" presStyleIdx="0" presStyleCnt="15" custScaleX="158937" custScaleY="68032" custLinFactNeighborX="23203" custLinFactNeighborY="222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CFBFDE-6FB0-4C23-9C21-2B8B1BB12316}" type="pres">
      <dgm:prSet presAssocID="{07A756B4-EEC0-451B-9A20-3D0B100E6018}" presName="Name13" presStyleLbl="parChTrans1D2" presStyleIdx="1" presStyleCnt="15"/>
      <dgm:spPr/>
      <dgm:t>
        <a:bodyPr/>
        <a:lstStyle/>
        <a:p>
          <a:endParaRPr lang="zh-TW" altLang="en-US"/>
        </a:p>
      </dgm:t>
    </dgm:pt>
    <dgm:pt modelId="{4DA08818-2DFF-45E2-838C-349DE145594A}" type="pres">
      <dgm:prSet presAssocID="{7205D9A3-AA17-459B-9914-C01862DA4622}" presName="childText" presStyleLbl="bgAcc1" presStyleIdx="1" presStyleCnt="15" custScaleX="154798" custScaleY="59102" custLinFactNeighborX="26207" custLinFactNeighborY="695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9CB05F-CEF7-4054-801E-67FFC5CAEA77}" type="pres">
      <dgm:prSet presAssocID="{30C306CB-B3FE-4AC0-ADFC-11F31E636A4E}" presName="Name13" presStyleLbl="parChTrans1D2" presStyleIdx="2" presStyleCnt="15"/>
      <dgm:spPr/>
      <dgm:t>
        <a:bodyPr/>
        <a:lstStyle/>
        <a:p>
          <a:endParaRPr lang="zh-TW" altLang="en-US"/>
        </a:p>
      </dgm:t>
    </dgm:pt>
    <dgm:pt modelId="{7810411E-04FC-4B5F-B7AF-6D736F4DCBFE}" type="pres">
      <dgm:prSet presAssocID="{333B0828-4C0B-47D4-8624-9DAADCC73FE8}" presName="childText" presStyleLbl="bgAcc1" presStyleIdx="2" presStyleCnt="15" custScaleX="156553" custScaleY="65072" custLinFactNeighborX="26045" custLinFactNeighborY="22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232E04-7270-4E18-B4FD-80EA8DBF2537}" type="pres">
      <dgm:prSet presAssocID="{8FAE75D1-BC5C-4865-A9A1-484594798486}" presName="Name13" presStyleLbl="parChTrans1D2" presStyleIdx="3" presStyleCnt="15"/>
      <dgm:spPr/>
      <dgm:t>
        <a:bodyPr/>
        <a:lstStyle/>
        <a:p>
          <a:endParaRPr lang="zh-TW" altLang="en-US"/>
        </a:p>
      </dgm:t>
    </dgm:pt>
    <dgm:pt modelId="{E8A6C5C8-81DB-4A7C-BD4F-A4C43FFE7658}" type="pres">
      <dgm:prSet presAssocID="{FB49DAB3-90EE-498A-A164-9A4EEC69AB89}" presName="childText" presStyleLbl="bgAcc1" presStyleIdx="3" presStyleCnt="15" custScaleX="153346" custScaleY="68862" custLinFactNeighborX="27709" custLinFactNeighborY="-179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251CE9-3EBF-4F90-B9DE-92DD1E3F7825}" type="pres">
      <dgm:prSet presAssocID="{FF54FF31-BAF7-456F-A1CF-709DE357E504}" presName="Name13" presStyleLbl="parChTrans1D2" presStyleIdx="4" presStyleCnt="15"/>
      <dgm:spPr/>
      <dgm:t>
        <a:bodyPr/>
        <a:lstStyle/>
        <a:p>
          <a:endParaRPr lang="zh-TW" altLang="en-US"/>
        </a:p>
      </dgm:t>
    </dgm:pt>
    <dgm:pt modelId="{71E3B34E-096B-4FCC-9115-A637B1F2D1E2}" type="pres">
      <dgm:prSet presAssocID="{6E9D2960-3DE2-4F8E-A920-91828DB9C498}" presName="childText" presStyleLbl="bgAcc1" presStyleIdx="4" presStyleCnt="15" custScaleX="157401" custScaleY="71661" custLinFactNeighborX="24251" custLinFactNeighborY="-6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E04E5B-E65D-4DB6-ACF7-8BCFFDBAB2BB}" type="pres">
      <dgm:prSet presAssocID="{2143F3E1-34D8-423C-9B3F-03340A3EB839}" presName="Name13" presStyleLbl="parChTrans1D2" presStyleIdx="5" presStyleCnt="15"/>
      <dgm:spPr/>
      <dgm:t>
        <a:bodyPr/>
        <a:lstStyle/>
        <a:p>
          <a:endParaRPr lang="zh-TW" altLang="en-US"/>
        </a:p>
      </dgm:t>
    </dgm:pt>
    <dgm:pt modelId="{844DDEA9-2C68-4A2D-A8CF-8138F76A182D}" type="pres">
      <dgm:prSet presAssocID="{152EDB7B-7D2C-4F95-8022-74A96E7F6EE0}" presName="childText" presStyleLbl="bgAcc1" presStyleIdx="5" presStyleCnt="15" custScaleX="155638" custScaleY="65301" custLinFactNeighborX="27539" custLinFactNeighborY="48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42413F-2CC9-46CC-8266-BC55E40C66AF}" type="pres">
      <dgm:prSet presAssocID="{2A9DA74B-3671-418F-B738-9F37B3234D6E}" presName="Name13" presStyleLbl="parChTrans1D2" presStyleIdx="6" presStyleCnt="15"/>
      <dgm:spPr/>
      <dgm:t>
        <a:bodyPr/>
        <a:lstStyle/>
        <a:p>
          <a:endParaRPr lang="zh-TW" altLang="en-US"/>
        </a:p>
      </dgm:t>
    </dgm:pt>
    <dgm:pt modelId="{54EEF199-C4E1-4C26-8880-2CA507B1F877}" type="pres">
      <dgm:prSet presAssocID="{F5200269-B353-4F0E-B330-69768ABA5941}" presName="childText" presStyleLbl="bgAcc1" presStyleIdx="6" presStyleCnt="15" custScaleX="156024" custScaleY="68120" custLinFactNeighborX="25560" custLinFactNeighborY="-92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ABD357-126F-4375-B6BA-6DD67427A6AF}" type="pres">
      <dgm:prSet presAssocID="{FB9D853D-FDA8-44A2-8E77-14C0DA14996E}" presName="root" presStyleCnt="0"/>
      <dgm:spPr/>
      <dgm:t>
        <a:bodyPr/>
        <a:lstStyle/>
        <a:p>
          <a:endParaRPr lang="zh-TW" altLang="en-US"/>
        </a:p>
      </dgm:t>
    </dgm:pt>
    <dgm:pt modelId="{B781446C-D741-4912-807F-76C641CF783A}" type="pres">
      <dgm:prSet presAssocID="{FB9D853D-FDA8-44A2-8E77-14C0DA14996E}" presName="rootComposite" presStyleCnt="0"/>
      <dgm:spPr/>
      <dgm:t>
        <a:bodyPr/>
        <a:lstStyle/>
        <a:p>
          <a:endParaRPr lang="zh-TW" altLang="en-US"/>
        </a:p>
      </dgm:t>
    </dgm:pt>
    <dgm:pt modelId="{DB992EEA-3ADC-43BC-9DB1-F1D0E2302CF3}" type="pres">
      <dgm:prSet presAssocID="{FB9D853D-FDA8-44A2-8E77-14C0DA14996E}" presName="rootText" presStyleLbl="node1" presStyleIdx="1" presStyleCnt="3" custScaleX="159731"/>
      <dgm:spPr/>
      <dgm:t>
        <a:bodyPr/>
        <a:lstStyle/>
        <a:p>
          <a:endParaRPr lang="zh-TW" altLang="en-US"/>
        </a:p>
      </dgm:t>
    </dgm:pt>
    <dgm:pt modelId="{0F5F8B9D-F791-457E-B15D-03236C8C1BB4}" type="pres">
      <dgm:prSet presAssocID="{FB9D853D-FDA8-44A2-8E77-14C0DA14996E}" presName="rootConnector" presStyleLbl="asst0" presStyleIdx="0" presStyleCnt="0"/>
      <dgm:spPr/>
      <dgm:t>
        <a:bodyPr/>
        <a:lstStyle/>
        <a:p>
          <a:endParaRPr lang="zh-TW" altLang="en-US"/>
        </a:p>
      </dgm:t>
    </dgm:pt>
    <dgm:pt modelId="{B1849346-B457-4448-8CB0-A9EFF119293D}" type="pres">
      <dgm:prSet presAssocID="{FB9D853D-FDA8-44A2-8E77-14C0DA14996E}" presName="childShape" presStyleCnt="0"/>
      <dgm:spPr/>
      <dgm:t>
        <a:bodyPr/>
        <a:lstStyle/>
        <a:p>
          <a:endParaRPr lang="zh-TW" altLang="en-US"/>
        </a:p>
      </dgm:t>
    </dgm:pt>
    <dgm:pt modelId="{82898F22-5C2E-4D4A-83DE-3AB13EA33FF4}" type="pres">
      <dgm:prSet presAssocID="{6E96A911-FE23-4E61-ADDA-463E78BDEBF1}" presName="Name13" presStyleLbl="parChTrans1D2" presStyleIdx="7" presStyleCnt="15"/>
      <dgm:spPr/>
      <dgm:t>
        <a:bodyPr/>
        <a:lstStyle/>
        <a:p>
          <a:endParaRPr lang="zh-TW" altLang="en-US"/>
        </a:p>
      </dgm:t>
    </dgm:pt>
    <dgm:pt modelId="{CCCE7C42-C6D0-4CBD-8614-D5BD6B16E6CE}" type="pres">
      <dgm:prSet presAssocID="{554B6112-8ADD-4F2E-9DB6-487F3DFF03F2}" presName="childText" presStyleLbl="bgAcc1" presStyleIdx="7" presStyleCnt="15" custScaleX="157794" custScaleY="7877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54BBF2-3993-4FB2-9652-BEE33965F8C5}" type="pres">
      <dgm:prSet presAssocID="{B6FB634B-B0A8-4B96-A9E0-041EAECB0E40}" presName="Name13" presStyleLbl="parChTrans1D2" presStyleIdx="8" presStyleCnt="15"/>
      <dgm:spPr/>
      <dgm:t>
        <a:bodyPr/>
        <a:lstStyle/>
        <a:p>
          <a:endParaRPr lang="zh-TW" altLang="en-US"/>
        </a:p>
      </dgm:t>
    </dgm:pt>
    <dgm:pt modelId="{3EA5C9E5-61B5-4F11-9157-05F51B239FBF}" type="pres">
      <dgm:prSet presAssocID="{1FE73B18-3FC0-4AB3-8442-21D12DB043AC}" presName="childText" presStyleLbl="bgAcc1" presStyleIdx="8" presStyleCnt="15" custScaleX="157794" custScaleY="708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6FB638-18FB-47C2-A203-2A8644B642AC}" type="pres">
      <dgm:prSet presAssocID="{46834026-E9FC-4BA8-98F8-9EDE5E09CED4}" presName="Name13" presStyleLbl="parChTrans1D2" presStyleIdx="9" presStyleCnt="15"/>
      <dgm:spPr/>
      <dgm:t>
        <a:bodyPr/>
        <a:lstStyle/>
        <a:p>
          <a:endParaRPr lang="zh-TW" altLang="en-US"/>
        </a:p>
      </dgm:t>
    </dgm:pt>
    <dgm:pt modelId="{F2A4B626-E22A-4792-BD8B-A4AD7B11D35C}" type="pres">
      <dgm:prSet presAssocID="{F7F0436D-0B3C-4944-87DC-4F02131554F7}" presName="childText" presStyleLbl="bgAcc1" presStyleIdx="9" presStyleCnt="15" custScaleX="157794" custScaleY="7057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1736CC-5810-4DEA-89D9-1A91B49E2F1B}" type="pres">
      <dgm:prSet presAssocID="{9A197B82-3405-4AE3-9BB3-C7D6D40C11E9}" presName="Name13" presStyleLbl="parChTrans1D2" presStyleIdx="10" presStyleCnt="15"/>
      <dgm:spPr/>
      <dgm:t>
        <a:bodyPr/>
        <a:lstStyle/>
        <a:p>
          <a:endParaRPr lang="zh-TW" altLang="en-US"/>
        </a:p>
      </dgm:t>
    </dgm:pt>
    <dgm:pt modelId="{73B3EE36-712C-48AB-9D7D-8F04875D1F40}" type="pres">
      <dgm:prSet presAssocID="{E5F49ACB-BB0A-4F98-B9B5-F3496CE4B719}" presName="childText" presStyleLbl="bgAcc1" presStyleIdx="10" presStyleCnt="15" custScaleX="157794" custScaleY="6281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FD73AE-7518-487D-A76A-1C14B0B9A8E2}" type="pres">
      <dgm:prSet presAssocID="{CA8E2C40-9319-47BF-ABC8-DA7547719531}" presName="root" presStyleCnt="0"/>
      <dgm:spPr/>
      <dgm:t>
        <a:bodyPr/>
        <a:lstStyle/>
        <a:p>
          <a:endParaRPr lang="zh-TW" altLang="en-US"/>
        </a:p>
      </dgm:t>
    </dgm:pt>
    <dgm:pt modelId="{7EB5556D-1708-484B-A501-4BD52BB6623F}" type="pres">
      <dgm:prSet presAssocID="{CA8E2C40-9319-47BF-ABC8-DA7547719531}" presName="rootComposite" presStyleCnt="0"/>
      <dgm:spPr/>
      <dgm:t>
        <a:bodyPr/>
        <a:lstStyle/>
        <a:p>
          <a:endParaRPr lang="zh-TW" altLang="en-US"/>
        </a:p>
      </dgm:t>
    </dgm:pt>
    <dgm:pt modelId="{904798D4-1594-4EA3-97D3-6993D5B88F39}" type="pres">
      <dgm:prSet presAssocID="{CA8E2C40-9319-47BF-ABC8-DA7547719531}" presName="rootText" presStyleLbl="node1" presStyleIdx="2" presStyleCnt="3" custScaleX="189540"/>
      <dgm:spPr/>
      <dgm:t>
        <a:bodyPr/>
        <a:lstStyle/>
        <a:p>
          <a:endParaRPr lang="zh-TW" altLang="en-US"/>
        </a:p>
      </dgm:t>
    </dgm:pt>
    <dgm:pt modelId="{92CBC823-C4EC-4293-ACEF-0468CEF4C0F2}" type="pres">
      <dgm:prSet presAssocID="{CA8E2C40-9319-47BF-ABC8-DA7547719531}" presName="rootConnector" presStyleLbl="asst0" presStyleIdx="0" presStyleCnt="0"/>
      <dgm:spPr/>
      <dgm:t>
        <a:bodyPr/>
        <a:lstStyle/>
        <a:p>
          <a:endParaRPr lang="zh-TW" altLang="en-US"/>
        </a:p>
      </dgm:t>
    </dgm:pt>
    <dgm:pt modelId="{D9DE58D5-66C8-4AB6-8B22-8471001E6DB2}" type="pres">
      <dgm:prSet presAssocID="{CA8E2C40-9319-47BF-ABC8-DA7547719531}" presName="childShape" presStyleCnt="0"/>
      <dgm:spPr/>
      <dgm:t>
        <a:bodyPr/>
        <a:lstStyle/>
        <a:p>
          <a:endParaRPr lang="zh-TW" altLang="en-US"/>
        </a:p>
      </dgm:t>
    </dgm:pt>
    <dgm:pt modelId="{32C48906-6C53-4463-BABA-6A3B51F8C5D8}" type="pres">
      <dgm:prSet presAssocID="{7AB30771-042A-4588-958E-4AE3D2B710D0}" presName="Name13" presStyleLbl="parChTrans1D2" presStyleIdx="11" presStyleCnt="15"/>
      <dgm:spPr/>
      <dgm:t>
        <a:bodyPr/>
        <a:lstStyle/>
        <a:p>
          <a:endParaRPr lang="zh-TW" altLang="en-US"/>
        </a:p>
      </dgm:t>
    </dgm:pt>
    <dgm:pt modelId="{5257C449-9D27-4A2E-86C1-8287C4953393}" type="pres">
      <dgm:prSet presAssocID="{F9D1D00C-99EC-4B8A-8885-A014F42ADBED}" presName="childText" presStyleLbl="bgAcc1" presStyleIdx="11" presStyleCnt="15" custScaleX="132754" custScaleY="7464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70BCFD-DA34-4A49-9AF3-7A59AFFACCDC}" type="pres">
      <dgm:prSet presAssocID="{89EC6063-625D-4E55-B3C4-78429FF6FD7B}" presName="Name13" presStyleLbl="parChTrans1D2" presStyleIdx="12" presStyleCnt="15"/>
      <dgm:spPr/>
      <dgm:t>
        <a:bodyPr/>
        <a:lstStyle/>
        <a:p>
          <a:endParaRPr lang="zh-TW" altLang="en-US"/>
        </a:p>
      </dgm:t>
    </dgm:pt>
    <dgm:pt modelId="{5FABF6D6-CDD4-4489-9AB7-3AEEF6993143}" type="pres">
      <dgm:prSet presAssocID="{519F9E7D-E233-4409-BD04-8F28DA7CE26E}" presName="childText" presStyleLbl="bgAcc1" presStyleIdx="12" presStyleCnt="15" custScaleX="135276" custScaleY="7634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D70C24-2A04-4966-A9A6-42AC4934E6CB}" type="pres">
      <dgm:prSet presAssocID="{522568BB-1B81-4507-AFEA-5BCABF503DD3}" presName="Name13" presStyleLbl="parChTrans1D2" presStyleIdx="13" presStyleCnt="15"/>
      <dgm:spPr/>
      <dgm:t>
        <a:bodyPr/>
        <a:lstStyle/>
        <a:p>
          <a:endParaRPr lang="zh-TW" altLang="en-US"/>
        </a:p>
      </dgm:t>
    </dgm:pt>
    <dgm:pt modelId="{E4C7F5FB-554D-474F-96EF-D7863820827C}" type="pres">
      <dgm:prSet presAssocID="{9BF56AAF-04ED-47D0-8EC6-BE3F06813D6A}" presName="childText" presStyleLbl="bgAcc1" presStyleIdx="13" presStyleCnt="15" custScaleX="138750" custScaleY="6972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4BCB76-C77D-419F-B5BE-0EA34EB2EC55}" type="pres">
      <dgm:prSet presAssocID="{D619EB8D-0FF3-49DB-A560-B0FDF730453C}" presName="Name13" presStyleLbl="parChTrans1D2" presStyleIdx="14" presStyleCnt="15"/>
      <dgm:spPr/>
      <dgm:t>
        <a:bodyPr/>
        <a:lstStyle/>
        <a:p>
          <a:endParaRPr lang="zh-TW" altLang="en-US"/>
        </a:p>
      </dgm:t>
    </dgm:pt>
    <dgm:pt modelId="{0082FE28-1433-4460-BFF3-EAAEF2CEE2EF}" type="pres">
      <dgm:prSet presAssocID="{C9F2B39C-FA8B-4EE3-854C-D7B37824C6D8}" presName="childText" presStyleLbl="bgAcc1" presStyleIdx="14" presStyleCnt="15" custScaleX="139282" custScaleY="659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BDA40E5-F14D-4ADE-A096-72EE5E8D9044}" type="presOf" srcId="{07A756B4-EEC0-451B-9A20-3D0B100E6018}" destId="{DBCFBFDE-6FB0-4C23-9C21-2B8B1BB12316}" srcOrd="0" destOrd="0" presId="urn:microsoft.com/office/officeart/2005/8/layout/hierarchy3"/>
    <dgm:cxn modelId="{39CE3D3F-72D8-464A-9D3B-78693D12377D}" type="presOf" srcId="{CA8E2C40-9319-47BF-ABC8-DA7547719531}" destId="{92CBC823-C4EC-4293-ACEF-0468CEF4C0F2}" srcOrd="1" destOrd="0" presId="urn:microsoft.com/office/officeart/2005/8/layout/hierarchy3"/>
    <dgm:cxn modelId="{138D66B7-22AC-47A5-BDBE-6FC5AE5FD4E9}" type="presOf" srcId="{522568BB-1B81-4507-AFEA-5BCABF503DD3}" destId="{6BD70C24-2A04-4966-A9A6-42AC4934E6CB}" srcOrd="0" destOrd="0" presId="urn:microsoft.com/office/officeart/2005/8/layout/hierarchy3"/>
    <dgm:cxn modelId="{2403E278-D3DC-4EDB-BB97-9C69E5924C26}" type="presOf" srcId="{89EC6063-625D-4E55-B3C4-78429FF6FD7B}" destId="{8170BCFD-DA34-4A49-9AF3-7A59AFFACCDC}" srcOrd="0" destOrd="0" presId="urn:microsoft.com/office/officeart/2005/8/layout/hierarchy3"/>
    <dgm:cxn modelId="{96F17C42-705C-4D0D-A1D3-D3CC78EE0B9C}" type="presOf" srcId="{D619EB8D-0FF3-49DB-A560-B0FDF730453C}" destId="{4A4BCB76-C77D-419F-B5BE-0EA34EB2EC55}" srcOrd="0" destOrd="0" presId="urn:microsoft.com/office/officeart/2005/8/layout/hierarchy3"/>
    <dgm:cxn modelId="{D66E5F25-7F8C-42AF-8AD8-607DBEFF176C}" type="presOf" srcId="{CA8E2C40-9319-47BF-ABC8-DA7547719531}" destId="{904798D4-1594-4EA3-97D3-6993D5B88F39}" srcOrd="0" destOrd="0" presId="urn:microsoft.com/office/officeart/2005/8/layout/hierarchy3"/>
    <dgm:cxn modelId="{9F98F25C-5DCD-4248-AC44-EE56AF8B55B3}" srcId="{78A7E10F-58D2-4661-B9AE-2843FB0CA8BE}" destId="{7205D9A3-AA17-459B-9914-C01862DA4622}" srcOrd="1" destOrd="0" parTransId="{07A756B4-EEC0-451B-9A20-3D0B100E6018}" sibTransId="{EB820D1F-1485-4867-BEDC-C10AE47A3DEB}"/>
    <dgm:cxn modelId="{981F5F86-50F8-453A-968E-74BB6C2605B9}" type="presOf" srcId="{554B6112-8ADD-4F2E-9DB6-487F3DFF03F2}" destId="{CCCE7C42-C6D0-4CBD-8614-D5BD6B16E6CE}" srcOrd="0" destOrd="0" presId="urn:microsoft.com/office/officeart/2005/8/layout/hierarchy3"/>
    <dgm:cxn modelId="{DACF4F5C-222E-4F60-8E11-39DE05FC9EAF}" srcId="{78A7E10F-58D2-4661-B9AE-2843FB0CA8BE}" destId="{FB49DAB3-90EE-498A-A164-9A4EEC69AB89}" srcOrd="3" destOrd="0" parTransId="{8FAE75D1-BC5C-4865-A9A1-484594798486}" sibTransId="{02C490A4-CC72-4CC5-824B-7689C3E2D6BD}"/>
    <dgm:cxn modelId="{F588ED8B-5F9A-46DA-B2DF-7D504855F259}" type="presOf" srcId="{F9D1D00C-99EC-4B8A-8885-A014F42ADBED}" destId="{5257C449-9D27-4A2E-86C1-8287C4953393}" srcOrd="0" destOrd="0" presId="urn:microsoft.com/office/officeart/2005/8/layout/hierarchy3"/>
    <dgm:cxn modelId="{E5015655-A4C5-47BA-BE47-0E840FDE5196}" srcId="{78A7E10F-58D2-4661-B9AE-2843FB0CA8BE}" destId="{6E9D2960-3DE2-4F8E-A920-91828DB9C498}" srcOrd="4" destOrd="0" parTransId="{FF54FF31-BAF7-456F-A1CF-709DE357E504}" sibTransId="{A2BD9576-0666-4CFC-B6E0-6E913043939A}"/>
    <dgm:cxn modelId="{F9C974B0-F7B8-48E6-AACD-7768D28AC9D4}" type="presOf" srcId="{FB9D853D-FDA8-44A2-8E77-14C0DA14996E}" destId="{0F5F8B9D-F791-457E-B15D-03236C8C1BB4}" srcOrd="1" destOrd="0" presId="urn:microsoft.com/office/officeart/2005/8/layout/hierarchy3"/>
    <dgm:cxn modelId="{6495D2F6-056A-494F-9104-DF9E7B742713}" srcId="{FB9D853D-FDA8-44A2-8E77-14C0DA14996E}" destId="{F7F0436D-0B3C-4944-87DC-4F02131554F7}" srcOrd="2" destOrd="0" parTransId="{46834026-E9FC-4BA8-98F8-9EDE5E09CED4}" sibTransId="{D54FBE24-6E49-4D71-9515-4FC6FD39F86D}"/>
    <dgm:cxn modelId="{E142AF6B-68F5-435A-AE08-5320CAEC5800}" srcId="{A0777029-55B3-488F-BD5E-EB1EDA9C6BD3}" destId="{FB9D853D-FDA8-44A2-8E77-14C0DA14996E}" srcOrd="1" destOrd="0" parTransId="{39DA93F9-9283-47A7-9116-49774AA7215E}" sibTransId="{80F004CF-5D5E-4CF0-B0DF-D18BDF6BD169}"/>
    <dgm:cxn modelId="{08DBA5C2-2912-4356-96B3-8B60DFBD5EF8}" type="presOf" srcId="{FF54FF31-BAF7-456F-A1CF-709DE357E504}" destId="{16251CE9-3EBF-4F90-B9DE-92DD1E3F7825}" srcOrd="0" destOrd="0" presId="urn:microsoft.com/office/officeart/2005/8/layout/hierarchy3"/>
    <dgm:cxn modelId="{AB82A142-F991-4BF1-9F73-0966F56D13C7}" srcId="{A0777029-55B3-488F-BD5E-EB1EDA9C6BD3}" destId="{CA8E2C40-9319-47BF-ABC8-DA7547719531}" srcOrd="2" destOrd="0" parTransId="{9931B079-C242-4F44-9503-81F0BD5FC670}" sibTransId="{7DEBC2CA-8C6B-454E-B338-FD3CC59ABB7D}"/>
    <dgm:cxn modelId="{EF67E49E-A438-42F3-B61C-648149E23E88}" srcId="{78A7E10F-58D2-4661-B9AE-2843FB0CA8BE}" destId="{152EDB7B-7D2C-4F95-8022-74A96E7F6EE0}" srcOrd="5" destOrd="0" parTransId="{2143F3E1-34D8-423C-9B3F-03340A3EB839}" sibTransId="{02DDA441-7C5F-4A65-9B5E-F2907089E13C}"/>
    <dgm:cxn modelId="{3E50C5AE-A412-4A00-B5AA-9C0129D8FEDF}" srcId="{FB9D853D-FDA8-44A2-8E77-14C0DA14996E}" destId="{E5F49ACB-BB0A-4F98-B9B5-F3496CE4B719}" srcOrd="3" destOrd="0" parTransId="{9A197B82-3405-4AE3-9BB3-C7D6D40C11E9}" sibTransId="{75545F03-DB32-437C-978A-2574AF039C0B}"/>
    <dgm:cxn modelId="{59ACF56D-7962-4A1C-BF9D-20A36574D301}" type="presOf" srcId="{E5F49ACB-BB0A-4F98-B9B5-F3496CE4B719}" destId="{73B3EE36-712C-48AB-9D7D-8F04875D1F40}" srcOrd="0" destOrd="0" presId="urn:microsoft.com/office/officeart/2005/8/layout/hierarchy3"/>
    <dgm:cxn modelId="{D5D9310A-DEB6-4347-A6B6-D92B6CA0C8E5}" type="presOf" srcId="{78A7E10F-58D2-4661-B9AE-2843FB0CA8BE}" destId="{3D88DBFC-350F-4B12-8774-2F3247CD7326}" srcOrd="0" destOrd="0" presId="urn:microsoft.com/office/officeart/2005/8/layout/hierarchy3"/>
    <dgm:cxn modelId="{4D01B515-6432-47B5-AA55-0E3F01BC8044}" srcId="{CA8E2C40-9319-47BF-ABC8-DA7547719531}" destId="{519F9E7D-E233-4409-BD04-8F28DA7CE26E}" srcOrd="1" destOrd="0" parTransId="{89EC6063-625D-4E55-B3C4-78429FF6FD7B}" sibTransId="{FDA404FF-2458-485A-B786-112F7FD002D8}"/>
    <dgm:cxn modelId="{DD59DE0F-7AA5-4D27-BB8D-1307FB819ECC}" srcId="{78A7E10F-58D2-4661-B9AE-2843FB0CA8BE}" destId="{F5200269-B353-4F0E-B330-69768ABA5941}" srcOrd="6" destOrd="0" parTransId="{2A9DA74B-3671-418F-B738-9F37B3234D6E}" sibTransId="{B65E33E7-8578-45B0-A22C-096ED806A8C0}"/>
    <dgm:cxn modelId="{33F3E676-342F-4607-A1C4-AFDEFA9FF8FC}" type="presOf" srcId="{7205D9A3-AA17-459B-9914-C01862DA4622}" destId="{4DA08818-2DFF-45E2-838C-349DE145594A}" srcOrd="0" destOrd="0" presId="urn:microsoft.com/office/officeart/2005/8/layout/hierarchy3"/>
    <dgm:cxn modelId="{C60DC9C3-3739-42F3-9CCD-0F216427AF59}" srcId="{78A7E10F-58D2-4661-B9AE-2843FB0CA8BE}" destId="{333B0828-4C0B-47D4-8624-9DAADCC73FE8}" srcOrd="2" destOrd="0" parTransId="{30C306CB-B3FE-4AC0-ADFC-11F31E636A4E}" sibTransId="{FC72FD71-8DE2-4404-91AE-AB4309C26945}"/>
    <dgm:cxn modelId="{F0B3F9DD-6FC6-4715-B16F-7C16A32E2130}" type="presOf" srcId="{FB49DAB3-90EE-498A-A164-9A4EEC69AB89}" destId="{E8A6C5C8-81DB-4A7C-BD4F-A4C43FFE7658}" srcOrd="0" destOrd="0" presId="urn:microsoft.com/office/officeart/2005/8/layout/hierarchy3"/>
    <dgm:cxn modelId="{B5A1559C-2B26-4723-BDC1-8E16830BCF66}" srcId="{FB9D853D-FDA8-44A2-8E77-14C0DA14996E}" destId="{1FE73B18-3FC0-4AB3-8442-21D12DB043AC}" srcOrd="1" destOrd="0" parTransId="{B6FB634B-B0A8-4B96-A9E0-041EAECB0E40}" sibTransId="{93E522C0-2788-44EF-ACEA-4DBB6AB75945}"/>
    <dgm:cxn modelId="{BC7F0F3F-2FB3-4694-9202-393A48E90BEB}" type="presOf" srcId="{FB9D853D-FDA8-44A2-8E77-14C0DA14996E}" destId="{DB992EEA-3ADC-43BC-9DB1-F1D0E2302CF3}" srcOrd="0" destOrd="0" presId="urn:microsoft.com/office/officeart/2005/8/layout/hierarchy3"/>
    <dgm:cxn modelId="{519B7DC3-8CA3-478C-B027-DF5F1F02E54F}" type="presOf" srcId="{30C306CB-B3FE-4AC0-ADFC-11F31E636A4E}" destId="{E59CB05F-CEF7-4054-801E-67FFC5CAEA77}" srcOrd="0" destOrd="0" presId="urn:microsoft.com/office/officeart/2005/8/layout/hierarchy3"/>
    <dgm:cxn modelId="{1335D953-E191-422D-9A78-6566E6D316E9}" type="presOf" srcId="{78A7E10F-58D2-4661-B9AE-2843FB0CA8BE}" destId="{E561A1B3-DA83-4FCA-9DAD-9A93BE7A04A4}" srcOrd="1" destOrd="0" presId="urn:microsoft.com/office/officeart/2005/8/layout/hierarchy3"/>
    <dgm:cxn modelId="{0A2AAFF9-4F3A-4060-83F2-A795115D8EE1}" type="presOf" srcId="{7AB30771-042A-4588-958E-4AE3D2B710D0}" destId="{32C48906-6C53-4463-BABA-6A3B51F8C5D8}" srcOrd="0" destOrd="0" presId="urn:microsoft.com/office/officeart/2005/8/layout/hierarchy3"/>
    <dgm:cxn modelId="{F7AB6946-69B7-4818-A450-2DA24F7A5822}" type="presOf" srcId="{2143F3E1-34D8-423C-9B3F-03340A3EB839}" destId="{27E04E5B-E65D-4DB6-ACF7-8BCFFDBAB2BB}" srcOrd="0" destOrd="0" presId="urn:microsoft.com/office/officeart/2005/8/layout/hierarchy3"/>
    <dgm:cxn modelId="{4F26BF46-E843-457B-B2E7-23969297D380}" type="presOf" srcId="{2A9DA74B-3671-418F-B738-9F37B3234D6E}" destId="{2842413F-2CC9-46CC-8266-BC55E40C66AF}" srcOrd="0" destOrd="0" presId="urn:microsoft.com/office/officeart/2005/8/layout/hierarchy3"/>
    <dgm:cxn modelId="{FCF58DA9-303D-45F4-A466-AB37167809F7}" type="presOf" srcId="{333B0828-4C0B-47D4-8624-9DAADCC73FE8}" destId="{7810411E-04FC-4B5F-B7AF-6D736F4DCBFE}" srcOrd="0" destOrd="0" presId="urn:microsoft.com/office/officeart/2005/8/layout/hierarchy3"/>
    <dgm:cxn modelId="{316D010C-7BE9-4EC6-953A-870D6F3B0105}" type="presOf" srcId="{152EDB7B-7D2C-4F95-8022-74A96E7F6EE0}" destId="{844DDEA9-2C68-4A2D-A8CF-8138F76A182D}" srcOrd="0" destOrd="0" presId="urn:microsoft.com/office/officeart/2005/8/layout/hierarchy3"/>
    <dgm:cxn modelId="{1016F1BE-DB4C-4FB1-A094-8328FB16CC4B}" type="presOf" srcId="{9A197B82-3405-4AE3-9BB3-C7D6D40C11E9}" destId="{0A1736CC-5810-4DEA-89D9-1A91B49E2F1B}" srcOrd="0" destOrd="0" presId="urn:microsoft.com/office/officeart/2005/8/layout/hierarchy3"/>
    <dgm:cxn modelId="{C9EB0056-A563-495A-B26B-1B818454B012}" type="presOf" srcId="{F7F0436D-0B3C-4944-87DC-4F02131554F7}" destId="{F2A4B626-E22A-4792-BD8B-A4AD7B11D35C}" srcOrd="0" destOrd="0" presId="urn:microsoft.com/office/officeart/2005/8/layout/hierarchy3"/>
    <dgm:cxn modelId="{DCCF3053-855B-4BF7-BD0B-EA5B092E40A0}" type="presOf" srcId="{6E96A911-FE23-4E61-ADDA-463E78BDEBF1}" destId="{82898F22-5C2E-4D4A-83DE-3AB13EA33FF4}" srcOrd="0" destOrd="0" presId="urn:microsoft.com/office/officeart/2005/8/layout/hierarchy3"/>
    <dgm:cxn modelId="{A83E32C6-F24E-4F2A-907C-C4C17ADAE00E}" type="presOf" srcId="{A0777029-55B3-488F-BD5E-EB1EDA9C6BD3}" destId="{085E135B-C0DA-4167-B888-9305489BC3B6}" srcOrd="0" destOrd="0" presId="urn:microsoft.com/office/officeart/2005/8/layout/hierarchy3"/>
    <dgm:cxn modelId="{2BA6EF38-1E29-481F-B5A1-6A4D4DED15D3}" type="presOf" srcId="{519F9E7D-E233-4409-BD04-8F28DA7CE26E}" destId="{5FABF6D6-CDD4-4489-9AB7-3AEEF6993143}" srcOrd="0" destOrd="0" presId="urn:microsoft.com/office/officeart/2005/8/layout/hierarchy3"/>
    <dgm:cxn modelId="{5B37DF02-1E1C-4C30-B3AB-F26D20CA470B}" srcId="{78A7E10F-58D2-4661-B9AE-2843FB0CA8BE}" destId="{29D3E07D-4DA7-4299-8C09-D783BCECD2B0}" srcOrd="0" destOrd="0" parTransId="{9904B83D-1093-49C5-969A-EB1BBC12DFD7}" sibTransId="{D0ABA970-6157-429C-957D-84DBE359C8F5}"/>
    <dgm:cxn modelId="{87F984FF-5F49-41EB-B2F8-D4AEDD165F00}" srcId="{FB9D853D-FDA8-44A2-8E77-14C0DA14996E}" destId="{554B6112-8ADD-4F2E-9DB6-487F3DFF03F2}" srcOrd="0" destOrd="0" parTransId="{6E96A911-FE23-4E61-ADDA-463E78BDEBF1}" sibTransId="{710016AB-5603-4D6C-A242-A6EFF8DA6755}"/>
    <dgm:cxn modelId="{324B6CF9-8277-4C63-BDDF-793030CF9798}" type="presOf" srcId="{1FE73B18-3FC0-4AB3-8442-21D12DB043AC}" destId="{3EA5C9E5-61B5-4F11-9157-05F51B239FBF}" srcOrd="0" destOrd="0" presId="urn:microsoft.com/office/officeart/2005/8/layout/hierarchy3"/>
    <dgm:cxn modelId="{38796F28-8540-4C55-B880-2AD4D7270C11}" type="presOf" srcId="{8FAE75D1-BC5C-4865-A9A1-484594798486}" destId="{B3232E04-7270-4E18-B4FD-80EA8DBF2537}" srcOrd="0" destOrd="0" presId="urn:microsoft.com/office/officeart/2005/8/layout/hierarchy3"/>
    <dgm:cxn modelId="{0CADDC2C-ABEF-45FB-9BCD-3CEE9DC9FC7E}" type="presOf" srcId="{9BF56AAF-04ED-47D0-8EC6-BE3F06813D6A}" destId="{E4C7F5FB-554D-474F-96EF-D7863820827C}" srcOrd="0" destOrd="0" presId="urn:microsoft.com/office/officeart/2005/8/layout/hierarchy3"/>
    <dgm:cxn modelId="{E0001BE0-8B01-4681-A274-EA87D15A0317}" srcId="{CA8E2C40-9319-47BF-ABC8-DA7547719531}" destId="{9BF56AAF-04ED-47D0-8EC6-BE3F06813D6A}" srcOrd="2" destOrd="0" parTransId="{522568BB-1B81-4507-AFEA-5BCABF503DD3}" sibTransId="{0395E777-5D7C-4BFA-986D-6606845FDFF2}"/>
    <dgm:cxn modelId="{182822E7-95AF-435B-8875-BEF3A05AAE01}" srcId="{CA8E2C40-9319-47BF-ABC8-DA7547719531}" destId="{C9F2B39C-FA8B-4EE3-854C-D7B37824C6D8}" srcOrd="3" destOrd="0" parTransId="{D619EB8D-0FF3-49DB-A560-B0FDF730453C}" sibTransId="{E1A2B802-6DFF-4923-B9CA-E5FCB817AE8A}"/>
    <dgm:cxn modelId="{60651C87-FCD8-444C-8734-C43C477BED0C}" type="presOf" srcId="{46834026-E9FC-4BA8-98F8-9EDE5E09CED4}" destId="{A36FB638-18FB-47C2-A203-2A8644B642AC}" srcOrd="0" destOrd="0" presId="urn:microsoft.com/office/officeart/2005/8/layout/hierarchy3"/>
    <dgm:cxn modelId="{49AD994E-871E-497E-830B-C9DFA3504362}" type="presOf" srcId="{9904B83D-1093-49C5-969A-EB1BBC12DFD7}" destId="{9AA4CDD8-2BFA-4C3A-AB95-2B508CB6083B}" srcOrd="0" destOrd="0" presId="urn:microsoft.com/office/officeart/2005/8/layout/hierarchy3"/>
    <dgm:cxn modelId="{8F944AE3-E38A-42CC-9069-4AB830F9DEF4}" type="presOf" srcId="{6E9D2960-3DE2-4F8E-A920-91828DB9C498}" destId="{71E3B34E-096B-4FCC-9115-A637B1F2D1E2}" srcOrd="0" destOrd="0" presId="urn:microsoft.com/office/officeart/2005/8/layout/hierarchy3"/>
    <dgm:cxn modelId="{CF447EF3-CB7A-4BEF-BA4D-A861BC1D6D00}" type="presOf" srcId="{C9F2B39C-FA8B-4EE3-854C-D7B37824C6D8}" destId="{0082FE28-1433-4460-BFF3-EAAEF2CEE2EF}" srcOrd="0" destOrd="0" presId="urn:microsoft.com/office/officeart/2005/8/layout/hierarchy3"/>
    <dgm:cxn modelId="{9414DBFE-25C2-4697-96E0-96EE0BD99676}" type="presOf" srcId="{F5200269-B353-4F0E-B330-69768ABA5941}" destId="{54EEF199-C4E1-4C26-8880-2CA507B1F877}" srcOrd="0" destOrd="0" presId="urn:microsoft.com/office/officeart/2005/8/layout/hierarchy3"/>
    <dgm:cxn modelId="{ECB0EAA1-49D2-4771-AD15-9A5F8BC1B7E8}" type="presOf" srcId="{29D3E07D-4DA7-4299-8C09-D783BCECD2B0}" destId="{B94DC6FC-DF15-4421-BB41-CBD5F5B421F1}" srcOrd="0" destOrd="0" presId="urn:microsoft.com/office/officeart/2005/8/layout/hierarchy3"/>
    <dgm:cxn modelId="{42AB82B2-86C8-430A-A75A-882F513B437E}" type="presOf" srcId="{B6FB634B-B0A8-4B96-A9E0-041EAECB0E40}" destId="{5C54BBF2-3993-4FB2-9652-BEE33965F8C5}" srcOrd="0" destOrd="0" presId="urn:microsoft.com/office/officeart/2005/8/layout/hierarchy3"/>
    <dgm:cxn modelId="{FE7E65AD-0ABF-4CD2-8521-A3C26429E6B2}" srcId="{CA8E2C40-9319-47BF-ABC8-DA7547719531}" destId="{F9D1D00C-99EC-4B8A-8885-A014F42ADBED}" srcOrd="0" destOrd="0" parTransId="{7AB30771-042A-4588-958E-4AE3D2B710D0}" sibTransId="{57FFDF59-91CD-4DEB-97EF-7ADF4A96B8C9}"/>
    <dgm:cxn modelId="{5CD2B42D-EAF1-4EA9-969F-B0A6B3BA997E}" srcId="{A0777029-55B3-488F-BD5E-EB1EDA9C6BD3}" destId="{78A7E10F-58D2-4661-B9AE-2843FB0CA8BE}" srcOrd="0" destOrd="0" parTransId="{24266A05-94F2-43B0-A4EB-1DC3DDB51746}" sibTransId="{BC8C3C0A-A8BB-4023-A855-9983F0A56CDE}"/>
    <dgm:cxn modelId="{C1284052-1F71-4F7C-8671-F3EAD48A3FE6}" type="presParOf" srcId="{085E135B-C0DA-4167-B888-9305489BC3B6}" destId="{1581CE3E-E262-4A0B-82A9-32274FE58614}" srcOrd="0" destOrd="0" presId="urn:microsoft.com/office/officeart/2005/8/layout/hierarchy3"/>
    <dgm:cxn modelId="{7DE34657-48DF-4A9A-9CA6-F655D4271F2C}" type="presParOf" srcId="{1581CE3E-E262-4A0B-82A9-32274FE58614}" destId="{D3D0F5F5-CCD4-4670-B542-78C8B3AADDA4}" srcOrd="0" destOrd="0" presId="urn:microsoft.com/office/officeart/2005/8/layout/hierarchy3"/>
    <dgm:cxn modelId="{3A81C69D-CB2A-4696-B778-0EF1009F934D}" type="presParOf" srcId="{D3D0F5F5-CCD4-4670-B542-78C8B3AADDA4}" destId="{3D88DBFC-350F-4B12-8774-2F3247CD7326}" srcOrd="0" destOrd="0" presId="urn:microsoft.com/office/officeart/2005/8/layout/hierarchy3"/>
    <dgm:cxn modelId="{8C69D4F1-D0ED-4DD5-AA5D-38D94E293B42}" type="presParOf" srcId="{D3D0F5F5-CCD4-4670-B542-78C8B3AADDA4}" destId="{E561A1B3-DA83-4FCA-9DAD-9A93BE7A04A4}" srcOrd="1" destOrd="0" presId="urn:microsoft.com/office/officeart/2005/8/layout/hierarchy3"/>
    <dgm:cxn modelId="{36FE13EC-3D88-41BB-BDDA-938C0D7F2822}" type="presParOf" srcId="{1581CE3E-E262-4A0B-82A9-32274FE58614}" destId="{3309E71B-20BC-4412-B0AA-7A30DE0B7BE1}" srcOrd="1" destOrd="0" presId="urn:microsoft.com/office/officeart/2005/8/layout/hierarchy3"/>
    <dgm:cxn modelId="{310C594E-71DA-4CA5-9A5D-D9F2576445FB}" type="presParOf" srcId="{3309E71B-20BC-4412-B0AA-7A30DE0B7BE1}" destId="{9AA4CDD8-2BFA-4C3A-AB95-2B508CB6083B}" srcOrd="0" destOrd="0" presId="urn:microsoft.com/office/officeart/2005/8/layout/hierarchy3"/>
    <dgm:cxn modelId="{2790F7FD-3A0D-4E53-8191-7D0B00B7CB02}" type="presParOf" srcId="{3309E71B-20BC-4412-B0AA-7A30DE0B7BE1}" destId="{B94DC6FC-DF15-4421-BB41-CBD5F5B421F1}" srcOrd="1" destOrd="0" presId="urn:microsoft.com/office/officeart/2005/8/layout/hierarchy3"/>
    <dgm:cxn modelId="{6A3A54AD-7365-4960-AE5E-583317027EB2}" type="presParOf" srcId="{3309E71B-20BC-4412-B0AA-7A30DE0B7BE1}" destId="{DBCFBFDE-6FB0-4C23-9C21-2B8B1BB12316}" srcOrd="2" destOrd="0" presId="urn:microsoft.com/office/officeart/2005/8/layout/hierarchy3"/>
    <dgm:cxn modelId="{E24C84F8-F2FE-4BD0-9C18-BA214A2EF799}" type="presParOf" srcId="{3309E71B-20BC-4412-B0AA-7A30DE0B7BE1}" destId="{4DA08818-2DFF-45E2-838C-349DE145594A}" srcOrd="3" destOrd="0" presId="urn:microsoft.com/office/officeart/2005/8/layout/hierarchy3"/>
    <dgm:cxn modelId="{C056954E-767A-4FE3-978F-051796FF0EF0}" type="presParOf" srcId="{3309E71B-20BC-4412-B0AA-7A30DE0B7BE1}" destId="{E59CB05F-CEF7-4054-801E-67FFC5CAEA77}" srcOrd="4" destOrd="0" presId="urn:microsoft.com/office/officeart/2005/8/layout/hierarchy3"/>
    <dgm:cxn modelId="{3CECB031-FB06-4E9A-98FD-8FDBCD0A88F6}" type="presParOf" srcId="{3309E71B-20BC-4412-B0AA-7A30DE0B7BE1}" destId="{7810411E-04FC-4B5F-B7AF-6D736F4DCBFE}" srcOrd="5" destOrd="0" presId="urn:microsoft.com/office/officeart/2005/8/layout/hierarchy3"/>
    <dgm:cxn modelId="{6666DAC7-11DF-460B-9A1C-8DC437A66FE1}" type="presParOf" srcId="{3309E71B-20BC-4412-B0AA-7A30DE0B7BE1}" destId="{B3232E04-7270-4E18-B4FD-80EA8DBF2537}" srcOrd="6" destOrd="0" presId="urn:microsoft.com/office/officeart/2005/8/layout/hierarchy3"/>
    <dgm:cxn modelId="{B5F75774-F20D-43A3-B96F-F16BDF3B8955}" type="presParOf" srcId="{3309E71B-20BC-4412-B0AA-7A30DE0B7BE1}" destId="{E8A6C5C8-81DB-4A7C-BD4F-A4C43FFE7658}" srcOrd="7" destOrd="0" presId="urn:microsoft.com/office/officeart/2005/8/layout/hierarchy3"/>
    <dgm:cxn modelId="{1FEF1B04-45A2-4CFC-835B-FA15FC162161}" type="presParOf" srcId="{3309E71B-20BC-4412-B0AA-7A30DE0B7BE1}" destId="{16251CE9-3EBF-4F90-B9DE-92DD1E3F7825}" srcOrd="8" destOrd="0" presId="urn:microsoft.com/office/officeart/2005/8/layout/hierarchy3"/>
    <dgm:cxn modelId="{1D29C618-0CE8-4BD3-B700-EA83C169E56D}" type="presParOf" srcId="{3309E71B-20BC-4412-B0AA-7A30DE0B7BE1}" destId="{71E3B34E-096B-4FCC-9115-A637B1F2D1E2}" srcOrd="9" destOrd="0" presId="urn:microsoft.com/office/officeart/2005/8/layout/hierarchy3"/>
    <dgm:cxn modelId="{6E550797-B5A8-4C18-A53B-C0342361AE3F}" type="presParOf" srcId="{3309E71B-20BC-4412-B0AA-7A30DE0B7BE1}" destId="{27E04E5B-E65D-4DB6-ACF7-8BCFFDBAB2BB}" srcOrd="10" destOrd="0" presId="urn:microsoft.com/office/officeart/2005/8/layout/hierarchy3"/>
    <dgm:cxn modelId="{8D719D26-6281-4F21-BB66-4D6AEC0BC780}" type="presParOf" srcId="{3309E71B-20BC-4412-B0AA-7A30DE0B7BE1}" destId="{844DDEA9-2C68-4A2D-A8CF-8138F76A182D}" srcOrd="11" destOrd="0" presId="urn:microsoft.com/office/officeart/2005/8/layout/hierarchy3"/>
    <dgm:cxn modelId="{E734EDAB-7FD3-4940-9141-57625FB1E122}" type="presParOf" srcId="{3309E71B-20BC-4412-B0AA-7A30DE0B7BE1}" destId="{2842413F-2CC9-46CC-8266-BC55E40C66AF}" srcOrd="12" destOrd="0" presId="urn:microsoft.com/office/officeart/2005/8/layout/hierarchy3"/>
    <dgm:cxn modelId="{9A0BB36B-C0DF-46B1-94DC-18E91FC1DD7C}" type="presParOf" srcId="{3309E71B-20BC-4412-B0AA-7A30DE0B7BE1}" destId="{54EEF199-C4E1-4C26-8880-2CA507B1F877}" srcOrd="13" destOrd="0" presId="urn:microsoft.com/office/officeart/2005/8/layout/hierarchy3"/>
    <dgm:cxn modelId="{2035A585-C806-42F0-B1A5-033A981507D9}" type="presParOf" srcId="{085E135B-C0DA-4167-B888-9305489BC3B6}" destId="{81ABD357-126F-4375-B6BA-6DD67427A6AF}" srcOrd="1" destOrd="0" presId="urn:microsoft.com/office/officeart/2005/8/layout/hierarchy3"/>
    <dgm:cxn modelId="{B0C50704-9896-46D4-87A9-7B4739AB4051}" type="presParOf" srcId="{81ABD357-126F-4375-B6BA-6DD67427A6AF}" destId="{B781446C-D741-4912-807F-76C641CF783A}" srcOrd="0" destOrd="0" presId="urn:microsoft.com/office/officeart/2005/8/layout/hierarchy3"/>
    <dgm:cxn modelId="{7C990A32-C4B8-45C0-8D0B-9B60A68580F4}" type="presParOf" srcId="{B781446C-D741-4912-807F-76C641CF783A}" destId="{DB992EEA-3ADC-43BC-9DB1-F1D0E2302CF3}" srcOrd="0" destOrd="0" presId="urn:microsoft.com/office/officeart/2005/8/layout/hierarchy3"/>
    <dgm:cxn modelId="{0EF5A3E0-421E-4600-9E2C-39529502AC98}" type="presParOf" srcId="{B781446C-D741-4912-807F-76C641CF783A}" destId="{0F5F8B9D-F791-457E-B15D-03236C8C1BB4}" srcOrd="1" destOrd="0" presId="urn:microsoft.com/office/officeart/2005/8/layout/hierarchy3"/>
    <dgm:cxn modelId="{3C445684-DACF-46B1-A178-E4BAD3C8CF89}" type="presParOf" srcId="{81ABD357-126F-4375-B6BA-6DD67427A6AF}" destId="{B1849346-B457-4448-8CB0-A9EFF119293D}" srcOrd="1" destOrd="0" presId="urn:microsoft.com/office/officeart/2005/8/layout/hierarchy3"/>
    <dgm:cxn modelId="{BC758DE5-2F7A-48C9-9B89-04F2B08D70A9}" type="presParOf" srcId="{B1849346-B457-4448-8CB0-A9EFF119293D}" destId="{82898F22-5C2E-4D4A-83DE-3AB13EA33FF4}" srcOrd="0" destOrd="0" presId="urn:microsoft.com/office/officeart/2005/8/layout/hierarchy3"/>
    <dgm:cxn modelId="{3F4CC05F-84A9-4AA1-98E5-45D732879F89}" type="presParOf" srcId="{B1849346-B457-4448-8CB0-A9EFF119293D}" destId="{CCCE7C42-C6D0-4CBD-8614-D5BD6B16E6CE}" srcOrd="1" destOrd="0" presId="urn:microsoft.com/office/officeart/2005/8/layout/hierarchy3"/>
    <dgm:cxn modelId="{5E635049-C9EA-4E9D-8681-6F56B08ED960}" type="presParOf" srcId="{B1849346-B457-4448-8CB0-A9EFF119293D}" destId="{5C54BBF2-3993-4FB2-9652-BEE33965F8C5}" srcOrd="2" destOrd="0" presId="urn:microsoft.com/office/officeart/2005/8/layout/hierarchy3"/>
    <dgm:cxn modelId="{A286CC43-9BF8-478F-8AE1-BA9BCBE4CC90}" type="presParOf" srcId="{B1849346-B457-4448-8CB0-A9EFF119293D}" destId="{3EA5C9E5-61B5-4F11-9157-05F51B239FBF}" srcOrd="3" destOrd="0" presId="urn:microsoft.com/office/officeart/2005/8/layout/hierarchy3"/>
    <dgm:cxn modelId="{BB0D1772-F576-472E-BD7C-2FAD51AAC1EA}" type="presParOf" srcId="{B1849346-B457-4448-8CB0-A9EFF119293D}" destId="{A36FB638-18FB-47C2-A203-2A8644B642AC}" srcOrd="4" destOrd="0" presId="urn:microsoft.com/office/officeart/2005/8/layout/hierarchy3"/>
    <dgm:cxn modelId="{6DB2D578-E7BE-485D-BD25-AECD9B51752F}" type="presParOf" srcId="{B1849346-B457-4448-8CB0-A9EFF119293D}" destId="{F2A4B626-E22A-4792-BD8B-A4AD7B11D35C}" srcOrd="5" destOrd="0" presId="urn:microsoft.com/office/officeart/2005/8/layout/hierarchy3"/>
    <dgm:cxn modelId="{5541CEC5-90B9-4E69-8200-EB0EEB5C85D9}" type="presParOf" srcId="{B1849346-B457-4448-8CB0-A9EFF119293D}" destId="{0A1736CC-5810-4DEA-89D9-1A91B49E2F1B}" srcOrd="6" destOrd="0" presId="urn:microsoft.com/office/officeart/2005/8/layout/hierarchy3"/>
    <dgm:cxn modelId="{FBDA613F-050E-48E7-9659-6F4564D21C40}" type="presParOf" srcId="{B1849346-B457-4448-8CB0-A9EFF119293D}" destId="{73B3EE36-712C-48AB-9D7D-8F04875D1F40}" srcOrd="7" destOrd="0" presId="urn:microsoft.com/office/officeart/2005/8/layout/hierarchy3"/>
    <dgm:cxn modelId="{15916217-01E5-4CF3-8E61-1F23BEEC70AC}" type="presParOf" srcId="{085E135B-C0DA-4167-B888-9305489BC3B6}" destId="{40FD73AE-7518-487D-A76A-1C14B0B9A8E2}" srcOrd="2" destOrd="0" presId="urn:microsoft.com/office/officeart/2005/8/layout/hierarchy3"/>
    <dgm:cxn modelId="{7E3991E7-9F3F-43B8-B2C4-B5E2ABDA6880}" type="presParOf" srcId="{40FD73AE-7518-487D-A76A-1C14B0B9A8E2}" destId="{7EB5556D-1708-484B-A501-4BD52BB6623F}" srcOrd="0" destOrd="0" presId="urn:microsoft.com/office/officeart/2005/8/layout/hierarchy3"/>
    <dgm:cxn modelId="{414D312A-48D2-4D95-B655-A3A2A31A39FB}" type="presParOf" srcId="{7EB5556D-1708-484B-A501-4BD52BB6623F}" destId="{904798D4-1594-4EA3-97D3-6993D5B88F39}" srcOrd="0" destOrd="0" presId="urn:microsoft.com/office/officeart/2005/8/layout/hierarchy3"/>
    <dgm:cxn modelId="{B8E3AAF0-EF55-48F2-8B1E-928C8AF1A0E2}" type="presParOf" srcId="{7EB5556D-1708-484B-A501-4BD52BB6623F}" destId="{92CBC823-C4EC-4293-ACEF-0468CEF4C0F2}" srcOrd="1" destOrd="0" presId="urn:microsoft.com/office/officeart/2005/8/layout/hierarchy3"/>
    <dgm:cxn modelId="{669909C3-C476-49F7-A527-B3E34C9F372F}" type="presParOf" srcId="{40FD73AE-7518-487D-A76A-1C14B0B9A8E2}" destId="{D9DE58D5-66C8-4AB6-8B22-8471001E6DB2}" srcOrd="1" destOrd="0" presId="urn:microsoft.com/office/officeart/2005/8/layout/hierarchy3"/>
    <dgm:cxn modelId="{0D178473-16FE-4936-9113-44893338D75C}" type="presParOf" srcId="{D9DE58D5-66C8-4AB6-8B22-8471001E6DB2}" destId="{32C48906-6C53-4463-BABA-6A3B51F8C5D8}" srcOrd="0" destOrd="0" presId="urn:microsoft.com/office/officeart/2005/8/layout/hierarchy3"/>
    <dgm:cxn modelId="{33812B24-62DA-421E-B6C9-8949B503B0B3}" type="presParOf" srcId="{D9DE58D5-66C8-4AB6-8B22-8471001E6DB2}" destId="{5257C449-9D27-4A2E-86C1-8287C4953393}" srcOrd="1" destOrd="0" presId="urn:microsoft.com/office/officeart/2005/8/layout/hierarchy3"/>
    <dgm:cxn modelId="{14C01CAC-AD03-40CC-A5FE-0BB2AB43BCF1}" type="presParOf" srcId="{D9DE58D5-66C8-4AB6-8B22-8471001E6DB2}" destId="{8170BCFD-DA34-4A49-9AF3-7A59AFFACCDC}" srcOrd="2" destOrd="0" presId="urn:microsoft.com/office/officeart/2005/8/layout/hierarchy3"/>
    <dgm:cxn modelId="{C3F2C98F-991E-448E-ACE7-3615998BE002}" type="presParOf" srcId="{D9DE58D5-66C8-4AB6-8B22-8471001E6DB2}" destId="{5FABF6D6-CDD4-4489-9AB7-3AEEF6993143}" srcOrd="3" destOrd="0" presId="urn:microsoft.com/office/officeart/2005/8/layout/hierarchy3"/>
    <dgm:cxn modelId="{2A43BF3B-3AB9-4E01-83BC-0F7FF7970A6C}" type="presParOf" srcId="{D9DE58D5-66C8-4AB6-8B22-8471001E6DB2}" destId="{6BD70C24-2A04-4966-A9A6-42AC4934E6CB}" srcOrd="4" destOrd="0" presId="urn:microsoft.com/office/officeart/2005/8/layout/hierarchy3"/>
    <dgm:cxn modelId="{286A01B2-BFC4-4CA5-8306-1DCAF94C5A47}" type="presParOf" srcId="{D9DE58D5-66C8-4AB6-8B22-8471001E6DB2}" destId="{E4C7F5FB-554D-474F-96EF-D7863820827C}" srcOrd="5" destOrd="0" presId="urn:microsoft.com/office/officeart/2005/8/layout/hierarchy3"/>
    <dgm:cxn modelId="{DAD14BF5-D35F-46FA-9538-D9160A6D6017}" type="presParOf" srcId="{D9DE58D5-66C8-4AB6-8B22-8471001E6DB2}" destId="{4A4BCB76-C77D-419F-B5BE-0EA34EB2EC55}" srcOrd="6" destOrd="0" presId="urn:microsoft.com/office/officeart/2005/8/layout/hierarchy3"/>
    <dgm:cxn modelId="{2CE0DC03-5423-4418-B7BD-69125E148150}" type="presParOf" srcId="{D9DE58D5-66C8-4AB6-8B22-8471001E6DB2}" destId="{0082FE28-1433-4460-BFF3-EAAEF2CEE2EF}" srcOrd="7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20C756-CCDE-4E89-9C7C-59BD9796512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TW" altLang="en-US"/>
        </a:p>
      </dgm:t>
    </dgm:pt>
    <dgm:pt modelId="{FF584850-9C85-461D-897F-4BE74A212F2E}">
      <dgm:prSet phldrT="[文字]" custT="1"/>
      <dgm:spPr/>
      <dgm:t>
        <a:bodyPr/>
        <a:lstStyle/>
        <a:p>
          <a:r>
            <a:rPr lang="zh-TW" altLang="en-US" sz="1600" b="1" i="0" dirty="0" smtClean="0">
              <a:latin typeface="+mn-lt"/>
              <a:ea typeface="微軟正黑體" panose="020B0604030504040204" pitchFamily="34" charset="-120"/>
              <a:cs typeface="Tahoma" panose="020B0604030504040204" pitchFamily="34" charset="0"/>
            </a:rPr>
            <a:t>資料清理</a:t>
          </a:r>
          <a:endParaRPr lang="en-US" sz="1600" b="1" i="0" dirty="0" smtClean="0">
            <a:latin typeface="+mn-lt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D61EA7F9-9598-474C-8EC1-03C92CB9D277}" type="parTrans" cxnId="{95AE559A-D1B6-4BC1-8335-26B5CA79AF09}">
      <dgm:prSet/>
      <dgm:spPr/>
      <dgm:t>
        <a:bodyPr/>
        <a:lstStyle/>
        <a:p>
          <a:endParaRPr lang="zh-TW" altLang="en-US"/>
        </a:p>
      </dgm:t>
    </dgm:pt>
    <dgm:pt modelId="{B17BE4A3-3869-408D-BC73-1BCE0A402D2A}" type="sibTrans" cxnId="{95AE559A-D1B6-4BC1-8335-26B5CA79AF09}">
      <dgm:prSet/>
      <dgm:spPr/>
      <dgm:t>
        <a:bodyPr/>
        <a:lstStyle/>
        <a:p>
          <a:endParaRPr lang="zh-TW" altLang="en-US"/>
        </a:p>
      </dgm:t>
    </dgm:pt>
    <dgm:pt modelId="{F0C0DA28-7C51-4C10-AA3E-7278742D6772}">
      <dgm:prSet phldrT="[文字]" custT="1"/>
      <dgm:spPr/>
      <dgm:t>
        <a:bodyPr/>
        <a:lstStyle/>
        <a:p>
          <a:r>
            <a:rPr lang="zh-TW" altLang="en-US" sz="1600" b="1" i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資料探索</a:t>
          </a:r>
        </a:p>
      </dgm:t>
    </dgm:pt>
    <dgm:pt modelId="{35829933-4733-46ED-BFC2-22DA68481E36}" type="parTrans" cxnId="{5570ED00-362A-4F18-B57E-6B1E5D68D51C}">
      <dgm:prSet/>
      <dgm:spPr/>
      <dgm:t>
        <a:bodyPr/>
        <a:lstStyle/>
        <a:p>
          <a:endParaRPr lang="zh-TW" altLang="en-US"/>
        </a:p>
      </dgm:t>
    </dgm:pt>
    <dgm:pt modelId="{77DF65FF-1913-46D5-BA56-3F6EA53B8137}" type="sibTrans" cxnId="{5570ED00-362A-4F18-B57E-6B1E5D68D51C}">
      <dgm:prSet/>
      <dgm:spPr/>
      <dgm:t>
        <a:bodyPr/>
        <a:lstStyle/>
        <a:p>
          <a:endParaRPr lang="zh-TW" altLang="en-US"/>
        </a:p>
      </dgm:t>
    </dgm:pt>
    <dgm:pt modelId="{A300A684-672B-452E-932E-6937DD8CBAD4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模型建立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14A3BACF-E2EC-4A28-8145-81B84EAEFA43}" type="parTrans" cxnId="{07DCCFF7-D3D6-4183-B4E4-C01AB323F96D}">
      <dgm:prSet/>
      <dgm:spPr/>
      <dgm:t>
        <a:bodyPr/>
        <a:lstStyle/>
        <a:p>
          <a:endParaRPr lang="zh-TW" altLang="en-US"/>
        </a:p>
      </dgm:t>
    </dgm:pt>
    <dgm:pt modelId="{D8F98A7F-F310-4B88-BA85-826A60EAF8F7}" type="sibTrans" cxnId="{07DCCFF7-D3D6-4183-B4E4-C01AB323F96D}">
      <dgm:prSet/>
      <dgm:spPr/>
      <dgm:t>
        <a:bodyPr/>
        <a:lstStyle/>
        <a:p>
          <a:endParaRPr lang="zh-TW" altLang="en-US"/>
        </a:p>
      </dgm:t>
    </dgm:pt>
    <dgm:pt modelId="{DB6764C4-272A-4350-99B2-3E9EE781F9B3}">
      <dgm:prSet phldrT="[文字]" custT="1"/>
      <dgm:spPr/>
      <dgm:t>
        <a:bodyPr/>
        <a:lstStyle/>
        <a:p>
          <a:r>
            <a:rPr lang="zh-TW" altLang="en-US" sz="1400" b="0" i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多資料夾多檔案匯入</a:t>
          </a:r>
          <a:endParaRPr lang="en-US" sz="1400" b="0" i="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E0F4FBB1-5A14-4E0B-97C2-8FB6EF01C713}" type="parTrans" cxnId="{4FA8FCA9-F4D6-4574-9992-CA80E70567BB}">
      <dgm:prSet/>
      <dgm:spPr/>
      <dgm:t>
        <a:bodyPr/>
        <a:lstStyle/>
        <a:p>
          <a:endParaRPr lang="zh-TW" altLang="en-US"/>
        </a:p>
      </dgm:t>
    </dgm:pt>
    <dgm:pt modelId="{41048E9F-B83D-4745-9FD5-6A2A84C6F243}" type="sibTrans" cxnId="{4FA8FCA9-F4D6-4574-9992-CA80E70567BB}">
      <dgm:prSet/>
      <dgm:spPr/>
      <dgm:t>
        <a:bodyPr/>
        <a:lstStyle/>
        <a:p>
          <a:endParaRPr lang="zh-TW" altLang="en-US"/>
        </a:p>
      </dgm:t>
    </dgm:pt>
    <dgm:pt modelId="{B004A4EF-9BD8-42FB-A9F3-A4E55DD62DA9}">
      <dgm:prSet phldrT="[文字]" custT="1"/>
      <dgm:spPr/>
      <dgm:t>
        <a:bodyPr/>
        <a:lstStyle/>
        <a:p>
          <a:r>
            <a:rPr lang="zh-TW" altLang="en-US" sz="1400" b="0" i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非正規格式轉換</a:t>
          </a:r>
          <a:endParaRPr lang="en-US" sz="1400" b="0" i="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EE3CB0AB-2EC5-4E2E-95A7-ED3792DA9F48}" type="parTrans" cxnId="{FF3A73F0-0560-44F2-8501-0C8710FB6F90}">
      <dgm:prSet/>
      <dgm:spPr/>
      <dgm:t>
        <a:bodyPr/>
        <a:lstStyle/>
        <a:p>
          <a:endParaRPr lang="zh-TW" altLang="en-US"/>
        </a:p>
      </dgm:t>
    </dgm:pt>
    <dgm:pt modelId="{DAD731AA-8A85-4DF2-8866-CC8B13D91431}" type="sibTrans" cxnId="{FF3A73F0-0560-44F2-8501-0C8710FB6F90}">
      <dgm:prSet/>
      <dgm:spPr/>
      <dgm:t>
        <a:bodyPr/>
        <a:lstStyle/>
        <a:p>
          <a:endParaRPr lang="zh-TW" altLang="en-US"/>
        </a:p>
      </dgm:t>
    </dgm:pt>
    <dgm:pt modelId="{E2509BD8-8B1A-4FB5-AA3E-E38EAD42151B}">
      <dgm:prSet phldrT="[文字]" custT="1"/>
      <dgm:spPr/>
      <dgm:t>
        <a:bodyPr/>
        <a:lstStyle/>
        <a:p>
          <a:r>
            <a:rPr lang="zh-TW" altLang="zh-TW" sz="1400" b="0" i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長短資料格式整合匯入</a:t>
          </a:r>
          <a:endParaRPr lang="en-US" sz="1400" b="0" i="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DECB0637-1CF3-4887-9C99-49FAA5D99A3B}" type="parTrans" cxnId="{05EFFF91-89D5-412C-9BF1-350F6DDD2DDF}">
      <dgm:prSet/>
      <dgm:spPr/>
      <dgm:t>
        <a:bodyPr/>
        <a:lstStyle/>
        <a:p>
          <a:endParaRPr lang="zh-TW" altLang="en-US"/>
        </a:p>
      </dgm:t>
    </dgm:pt>
    <dgm:pt modelId="{A79322CA-EAEC-4503-9992-B4607E9A8160}" type="sibTrans" cxnId="{05EFFF91-89D5-412C-9BF1-350F6DDD2DDF}">
      <dgm:prSet/>
      <dgm:spPr/>
      <dgm:t>
        <a:bodyPr/>
        <a:lstStyle/>
        <a:p>
          <a:endParaRPr lang="zh-TW" altLang="en-US"/>
        </a:p>
      </dgm:t>
    </dgm:pt>
    <dgm:pt modelId="{B7FD5F20-B17F-4280-8A39-21662B4ECB3E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資料摘要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5C6B3206-0153-4B0D-ACA0-2C225FA8C01F}" type="parTrans" cxnId="{A05D03E4-B983-4B7A-B075-2B1CFDF21A8C}">
      <dgm:prSet/>
      <dgm:spPr/>
      <dgm:t>
        <a:bodyPr/>
        <a:lstStyle/>
        <a:p>
          <a:endParaRPr lang="zh-TW" altLang="en-US"/>
        </a:p>
      </dgm:t>
    </dgm:pt>
    <dgm:pt modelId="{9EF6B7B8-F64B-44F2-9104-1B87F179B593}" type="sibTrans" cxnId="{A05D03E4-B983-4B7A-B075-2B1CFDF21A8C}">
      <dgm:prSet/>
      <dgm:spPr/>
      <dgm:t>
        <a:bodyPr/>
        <a:lstStyle/>
        <a:p>
          <a:endParaRPr lang="zh-TW" altLang="en-US"/>
        </a:p>
      </dgm:t>
    </dgm:pt>
    <dgm:pt modelId="{6DEF36D6-15FF-4CD9-B847-33BB97BDCF45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比較分析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E80F36BB-152C-442C-8DED-154C13A0BACE}" type="parTrans" cxnId="{2EC003F9-A844-4ED3-83EF-2E28A8197B24}">
      <dgm:prSet/>
      <dgm:spPr/>
      <dgm:t>
        <a:bodyPr/>
        <a:lstStyle/>
        <a:p>
          <a:endParaRPr lang="zh-TW" altLang="en-US"/>
        </a:p>
      </dgm:t>
    </dgm:pt>
    <dgm:pt modelId="{533DBC1A-DDA7-4508-8DAA-67375A13C543}" type="sibTrans" cxnId="{2EC003F9-A844-4ED3-83EF-2E28A8197B24}">
      <dgm:prSet/>
      <dgm:spPr/>
      <dgm:t>
        <a:bodyPr/>
        <a:lstStyle/>
        <a:p>
          <a:endParaRPr lang="zh-TW" altLang="en-US"/>
        </a:p>
      </dgm:t>
    </dgm:pt>
    <dgm:pt modelId="{C1DECD18-B793-4547-AC51-C568C872AB00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決策樹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A252701E-302D-482A-9486-DE544D60B8C3}" type="parTrans" cxnId="{BC3F04BF-FB91-4AE9-8974-9C5B463D620E}">
      <dgm:prSet/>
      <dgm:spPr/>
      <dgm:t>
        <a:bodyPr/>
        <a:lstStyle/>
        <a:p>
          <a:endParaRPr lang="zh-TW" altLang="en-US"/>
        </a:p>
      </dgm:t>
    </dgm:pt>
    <dgm:pt modelId="{630CE3C6-AE0E-48F2-94C1-319AD42CF099}" type="sibTrans" cxnId="{BC3F04BF-FB91-4AE9-8974-9C5B463D620E}">
      <dgm:prSet/>
      <dgm:spPr/>
      <dgm:t>
        <a:bodyPr/>
        <a:lstStyle/>
        <a:p>
          <a:endParaRPr lang="zh-TW" altLang="en-US"/>
        </a:p>
      </dgm:t>
    </dgm:pt>
    <dgm:pt modelId="{8748FF14-CCD8-4E77-863F-C85A60F82A6F}">
      <dgm:prSet phldrT="[文字]" custT="1"/>
      <dgm:spPr/>
      <dgm:t>
        <a:bodyPr/>
        <a:lstStyle/>
        <a:p>
          <a:r>
            <a:rPr lang="zh-TW" altLang="en-US" sz="1400" b="0" i="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大量多值欄位轉換</a:t>
          </a:r>
          <a:endParaRPr lang="en-US" sz="1400" b="0" i="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6E35A66C-A7D6-498E-B2C8-1B1E6DC1BFE7}" type="parTrans" cxnId="{7AF3A4B6-A925-41B1-BD7A-E7D0BEE93D5A}">
      <dgm:prSet/>
      <dgm:spPr/>
      <dgm:t>
        <a:bodyPr/>
        <a:lstStyle/>
        <a:p>
          <a:endParaRPr lang="zh-TW" altLang="en-US"/>
        </a:p>
      </dgm:t>
    </dgm:pt>
    <dgm:pt modelId="{3152532A-D24D-488A-B591-CA4251D9C5D7}" type="sibTrans" cxnId="{7AF3A4B6-A925-41B1-BD7A-E7D0BEE93D5A}">
      <dgm:prSet/>
      <dgm:spPr/>
      <dgm:t>
        <a:bodyPr/>
        <a:lstStyle/>
        <a:p>
          <a:endParaRPr lang="zh-TW" altLang="en-US"/>
        </a:p>
      </dgm:t>
    </dgm:pt>
    <dgm:pt modelId="{98EF3FF4-107E-48F6-A576-B758C84C371B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邏輯斯迴歸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gm:t>
    </dgm:pt>
    <dgm:pt modelId="{67502E13-9D1F-4176-8BC6-9C734246F074}" type="parTrans" cxnId="{9314E798-AF85-48D3-B9CD-E81DC031614F}">
      <dgm:prSet/>
      <dgm:spPr/>
      <dgm:t>
        <a:bodyPr/>
        <a:lstStyle/>
        <a:p>
          <a:endParaRPr lang="zh-TW" altLang="en-US"/>
        </a:p>
      </dgm:t>
    </dgm:pt>
    <dgm:pt modelId="{A6497104-0D0C-4813-9714-83AD2B275C0F}" type="sibTrans" cxnId="{9314E798-AF85-48D3-B9CD-E81DC031614F}">
      <dgm:prSet/>
      <dgm:spPr/>
      <dgm:t>
        <a:bodyPr/>
        <a:lstStyle/>
        <a:p>
          <a:endParaRPr lang="zh-TW" altLang="en-US"/>
        </a:p>
      </dgm:t>
    </dgm:pt>
    <dgm:pt modelId="{7E412EBD-8766-4E26-90E5-EBE95A4D37B4}" type="pres">
      <dgm:prSet presAssocID="{7D20C756-CCDE-4E89-9C7C-59BD9796512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9750AA3-E158-4788-B6CD-C56D9FF1CF3D}" type="pres">
      <dgm:prSet presAssocID="{FF584850-9C85-461D-897F-4BE74A212F2E}" presName="composite" presStyleCnt="0"/>
      <dgm:spPr/>
      <dgm:t>
        <a:bodyPr/>
        <a:lstStyle/>
        <a:p>
          <a:endParaRPr lang="zh-TW" altLang="en-US"/>
        </a:p>
      </dgm:t>
    </dgm:pt>
    <dgm:pt modelId="{7777EDA8-227C-4875-8BE5-A697193BB1E2}" type="pres">
      <dgm:prSet presAssocID="{FF584850-9C85-461D-897F-4BE74A212F2E}" presName="LShape" presStyleLbl="alignNode1" presStyleIdx="0" presStyleCnt="5"/>
      <dgm:spPr/>
      <dgm:t>
        <a:bodyPr/>
        <a:lstStyle/>
        <a:p>
          <a:endParaRPr lang="zh-TW" altLang="en-US"/>
        </a:p>
      </dgm:t>
    </dgm:pt>
    <dgm:pt modelId="{15F8A141-B715-464A-924A-7A57360593A6}" type="pres">
      <dgm:prSet presAssocID="{FF584850-9C85-461D-897F-4BE74A212F2E}" presName="ParentText" presStyleLbl="revTx" presStyleIdx="0" presStyleCnt="3" custScaleY="105393" custLinFactNeighborX="1880" custLinFactNeighborY="37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B35E4A-D1A3-4139-BDAE-0BF6ED1C014C}" type="pres">
      <dgm:prSet presAssocID="{FF584850-9C85-461D-897F-4BE74A212F2E}" presName="Triangle" presStyleLbl="alignNode1" presStyleIdx="1" presStyleCnt="5"/>
      <dgm:spPr/>
      <dgm:t>
        <a:bodyPr/>
        <a:lstStyle/>
        <a:p>
          <a:endParaRPr lang="zh-TW" altLang="en-US"/>
        </a:p>
      </dgm:t>
    </dgm:pt>
    <dgm:pt modelId="{F910392C-E2E7-4569-9BC0-B63C3FC08D89}" type="pres">
      <dgm:prSet presAssocID="{B17BE4A3-3869-408D-BC73-1BCE0A402D2A}" presName="sibTrans" presStyleCnt="0"/>
      <dgm:spPr/>
      <dgm:t>
        <a:bodyPr/>
        <a:lstStyle/>
        <a:p>
          <a:endParaRPr lang="zh-TW" altLang="en-US"/>
        </a:p>
      </dgm:t>
    </dgm:pt>
    <dgm:pt modelId="{624D089A-9581-4AF2-8B85-9DB76E31FC26}" type="pres">
      <dgm:prSet presAssocID="{B17BE4A3-3869-408D-BC73-1BCE0A402D2A}" presName="space" presStyleCnt="0"/>
      <dgm:spPr/>
      <dgm:t>
        <a:bodyPr/>
        <a:lstStyle/>
        <a:p>
          <a:endParaRPr lang="zh-TW" altLang="en-US"/>
        </a:p>
      </dgm:t>
    </dgm:pt>
    <dgm:pt modelId="{5B80B9B5-30C4-4553-8E49-F04C0ECBF70F}" type="pres">
      <dgm:prSet presAssocID="{F0C0DA28-7C51-4C10-AA3E-7278742D6772}" presName="composite" presStyleCnt="0"/>
      <dgm:spPr/>
      <dgm:t>
        <a:bodyPr/>
        <a:lstStyle/>
        <a:p>
          <a:endParaRPr lang="zh-TW" altLang="en-US"/>
        </a:p>
      </dgm:t>
    </dgm:pt>
    <dgm:pt modelId="{B7EDCF05-DD51-4E9A-A4F6-02CB0ACD4A09}" type="pres">
      <dgm:prSet presAssocID="{F0C0DA28-7C51-4C10-AA3E-7278742D6772}" presName="LShape" presStyleLbl="alignNode1" presStyleIdx="2" presStyleCnt="5"/>
      <dgm:spPr/>
      <dgm:t>
        <a:bodyPr/>
        <a:lstStyle/>
        <a:p>
          <a:endParaRPr lang="zh-TW" altLang="en-US"/>
        </a:p>
      </dgm:t>
    </dgm:pt>
    <dgm:pt modelId="{89F211EA-5A66-4FFF-A4AC-52B79A22DB21}" type="pres">
      <dgm:prSet presAssocID="{F0C0DA28-7C51-4C10-AA3E-7278742D677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7A1A13-F940-4425-9019-FA173CF95166}" type="pres">
      <dgm:prSet presAssocID="{F0C0DA28-7C51-4C10-AA3E-7278742D6772}" presName="Triangle" presStyleLbl="alignNode1" presStyleIdx="3" presStyleCnt="5"/>
      <dgm:spPr/>
      <dgm:t>
        <a:bodyPr/>
        <a:lstStyle/>
        <a:p>
          <a:endParaRPr lang="zh-TW" altLang="en-US"/>
        </a:p>
      </dgm:t>
    </dgm:pt>
    <dgm:pt modelId="{0E8F7C08-1D82-4283-95E8-BD1074219785}" type="pres">
      <dgm:prSet presAssocID="{77DF65FF-1913-46D5-BA56-3F6EA53B8137}" presName="sibTrans" presStyleCnt="0"/>
      <dgm:spPr/>
      <dgm:t>
        <a:bodyPr/>
        <a:lstStyle/>
        <a:p>
          <a:endParaRPr lang="zh-TW" altLang="en-US"/>
        </a:p>
      </dgm:t>
    </dgm:pt>
    <dgm:pt modelId="{FF21565A-970C-4262-AABE-1E419FDB6A51}" type="pres">
      <dgm:prSet presAssocID="{77DF65FF-1913-46D5-BA56-3F6EA53B8137}" presName="space" presStyleCnt="0"/>
      <dgm:spPr/>
      <dgm:t>
        <a:bodyPr/>
        <a:lstStyle/>
        <a:p>
          <a:endParaRPr lang="zh-TW" altLang="en-US"/>
        </a:p>
      </dgm:t>
    </dgm:pt>
    <dgm:pt modelId="{CE32086D-5FB0-42C6-B0CA-2CAF3B5D65E8}" type="pres">
      <dgm:prSet presAssocID="{A300A684-672B-452E-932E-6937DD8CBAD4}" presName="composite" presStyleCnt="0"/>
      <dgm:spPr/>
      <dgm:t>
        <a:bodyPr/>
        <a:lstStyle/>
        <a:p>
          <a:endParaRPr lang="zh-TW" altLang="en-US"/>
        </a:p>
      </dgm:t>
    </dgm:pt>
    <dgm:pt modelId="{61BC6D4E-1721-4CEF-9C81-2F8B5F54827D}" type="pres">
      <dgm:prSet presAssocID="{A300A684-672B-452E-932E-6937DD8CBAD4}" presName="LShape" presStyleLbl="alignNode1" presStyleIdx="4" presStyleCnt="5"/>
      <dgm:spPr/>
      <dgm:t>
        <a:bodyPr/>
        <a:lstStyle/>
        <a:p>
          <a:endParaRPr lang="zh-TW" altLang="en-US"/>
        </a:p>
      </dgm:t>
    </dgm:pt>
    <dgm:pt modelId="{2F8BB218-C736-4A8E-9C41-F9046224412D}" type="pres">
      <dgm:prSet presAssocID="{A300A684-672B-452E-932E-6937DD8CBAD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7DCCFF7-D3D6-4183-B4E4-C01AB323F96D}" srcId="{7D20C756-CCDE-4E89-9C7C-59BD9796512D}" destId="{A300A684-672B-452E-932E-6937DD8CBAD4}" srcOrd="2" destOrd="0" parTransId="{14A3BACF-E2EC-4A28-8145-81B84EAEFA43}" sibTransId="{D8F98A7F-F310-4B88-BA85-826A60EAF8F7}"/>
    <dgm:cxn modelId="{6D5E11C6-B3F1-4BF9-BDC3-FE094DDE449E}" type="presOf" srcId="{FF584850-9C85-461D-897F-4BE74A212F2E}" destId="{15F8A141-B715-464A-924A-7A57360593A6}" srcOrd="0" destOrd="0" presId="urn:microsoft.com/office/officeart/2009/3/layout/StepUpProcess"/>
    <dgm:cxn modelId="{5570ED00-362A-4F18-B57E-6B1E5D68D51C}" srcId="{7D20C756-CCDE-4E89-9C7C-59BD9796512D}" destId="{F0C0DA28-7C51-4C10-AA3E-7278742D6772}" srcOrd="1" destOrd="0" parTransId="{35829933-4733-46ED-BFC2-22DA68481E36}" sibTransId="{77DF65FF-1913-46D5-BA56-3F6EA53B8137}"/>
    <dgm:cxn modelId="{4FA8FCA9-F4D6-4574-9992-CA80E70567BB}" srcId="{FF584850-9C85-461D-897F-4BE74A212F2E}" destId="{DB6764C4-272A-4350-99B2-3E9EE781F9B3}" srcOrd="0" destOrd="0" parTransId="{E0F4FBB1-5A14-4E0B-97C2-8FB6EF01C713}" sibTransId="{41048E9F-B83D-4745-9FD5-6A2A84C6F243}"/>
    <dgm:cxn modelId="{05EFFF91-89D5-412C-9BF1-350F6DDD2DDF}" srcId="{FF584850-9C85-461D-897F-4BE74A212F2E}" destId="{E2509BD8-8B1A-4FB5-AA3E-E38EAD42151B}" srcOrd="2" destOrd="0" parTransId="{DECB0637-1CF3-4887-9C99-49FAA5D99A3B}" sibTransId="{A79322CA-EAEC-4503-9992-B4607E9A8160}"/>
    <dgm:cxn modelId="{3292F38A-7FB9-422B-9A70-9867F6922C28}" type="presOf" srcId="{8748FF14-CCD8-4E77-863F-C85A60F82A6F}" destId="{15F8A141-B715-464A-924A-7A57360593A6}" srcOrd="0" destOrd="4" presId="urn:microsoft.com/office/officeart/2009/3/layout/StepUpProcess"/>
    <dgm:cxn modelId="{96B3E664-8864-4044-9FC3-1DE4BB98F32A}" type="presOf" srcId="{7D20C756-CCDE-4E89-9C7C-59BD9796512D}" destId="{7E412EBD-8766-4E26-90E5-EBE95A4D37B4}" srcOrd="0" destOrd="0" presId="urn:microsoft.com/office/officeart/2009/3/layout/StepUpProcess"/>
    <dgm:cxn modelId="{2EC003F9-A844-4ED3-83EF-2E28A8197B24}" srcId="{F0C0DA28-7C51-4C10-AA3E-7278742D6772}" destId="{6DEF36D6-15FF-4CD9-B847-33BB97BDCF45}" srcOrd="1" destOrd="0" parTransId="{E80F36BB-152C-442C-8DED-154C13A0BACE}" sibTransId="{533DBC1A-DDA7-4508-8DAA-67375A13C543}"/>
    <dgm:cxn modelId="{BC3F04BF-FB91-4AE9-8974-9C5B463D620E}" srcId="{A300A684-672B-452E-932E-6937DD8CBAD4}" destId="{C1DECD18-B793-4547-AC51-C568C872AB00}" srcOrd="0" destOrd="0" parTransId="{A252701E-302D-482A-9486-DE544D60B8C3}" sibTransId="{630CE3C6-AE0E-48F2-94C1-319AD42CF099}"/>
    <dgm:cxn modelId="{CE613BCD-2367-4336-AA0A-A924BD9A6176}" type="presOf" srcId="{A300A684-672B-452E-932E-6937DD8CBAD4}" destId="{2F8BB218-C736-4A8E-9C41-F9046224412D}" srcOrd="0" destOrd="0" presId="urn:microsoft.com/office/officeart/2009/3/layout/StepUpProcess"/>
    <dgm:cxn modelId="{A05D03E4-B983-4B7A-B075-2B1CFDF21A8C}" srcId="{F0C0DA28-7C51-4C10-AA3E-7278742D6772}" destId="{B7FD5F20-B17F-4280-8A39-21662B4ECB3E}" srcOrd="0" destOrd="0" parTransId="{5C6B3206-0153-4B0D-ACA0-2C225FA8C01F}" sibTransId="{9EF6B7B8-F64B-44F2-9104-1B87F179B593}"/>
    <dgm:cxn modelId="{D73799ED-DD65-4567-8BA5-4A25708BEB64}" type="presOf" srcId="{B7FD5F20-B17F-4280-8A39-21662B4ECB3E}" destId="{89F211EA-5A66-4FFF-A4AC-52B79A22DB21}" srcOrd="0" destOrd="1" presId="urn:microsoft.com/office/officeart/2009/3/layout/StepUpProcess"/>
    <dgm:cxn modelId="{1A53827D-19D4-411C-8F5C-BEC97596FD08}" type="presOf" srcId="{DB6764C4-272A-4350-99B2-3E9EE781F9B3}" destId="{15F8A141-B715-464A-924A-7A57360593A6}" srcOrd="0" destOrd="1" presId="urn:microsoft.com/office/officeart/2009/3/layout/StepUpProcess"/>
    <dgm:cxn modelId="{95AE559A-D1B6-4BC1-8335-26B5CA79AF09}" srcId="{7D20C756-CCDE-4E89-9C7C-59BD9796512D}" destId="{FF584850-9C85-461D-897F-4BE74A212F2E}" srcOrd="0" destOrd="0" parTransId="{D61EA7F9-9598-474C-8EC1-03C92CB9D277}" sibTransId="{B17BE4A3-3869-408D-BC73-1BCE0A402D2A}"/>
    <dgm:cxn modelId="{7AF3A4B6-A925-41B1-BD7A-E7D0BEE93D5A}" srcId="{FF584850-9C85-461D-897F-4BE74A212F2E}" destId="{8748FF14-CCD8-4E77-863F-C85A60F82A6F}" srcOrd="3" destOrd="0" parTransId="{6E35A66C-A7D6-498E-B2C8-1B1E6DC1BFE7}" sibTransId="{3152532A-D24D-488A-B591-CA4251D9C5D7}"/>
    <dgm:cxn modelId="{FF3A73F0-0560-44F2-8501-0C8710FB6F90}" srcId="{FF584850-9C85-461D-897F-4BE74A212F2E}" destId="{B004A4EF-9BD8-42FB-A9F3-A4E55DD62DA9}" srcOrd="1" destOrd="0" parTransId="{EE3CB0AB-2EC5-4E2E-95A7-ED3792DA9F48}" sibTransId="{DAD731AA-8A85-4DF2-8866-CC8B13D91431}"/>
    <dgm:cxn modelId="{425F8585-19CA-4809-87C9-C7CE060209DC}" type="presOf" srcId="{98EF3FF4-107E-48F6-A576-B758C84C371B}" destId="{2F8BB218-C736-4A8E-9C41-F9046224412D}" srcOrd="0" destOrd="2" presId="urn:microsoft.com/office/officeart/2009/3/layout/StepUpProcess"/>
    <dgm:cxn modelId="{9314E798-AF85-48D3-B9CD-E81DC031614F}" srcId="{A300A684-672B-452E-932E-6937DD8CBAD4}" destId="{98EF3FF4-107E-48F6-A576-B758C84C371B}" srcOrd="1" destOrd="0" parTransId="{67502E13-9D1F-4176-8BC6-9C734246F074}" sibTransId="{A6497104-0D0C-4813-9714-83AD2B275C0F}"/>
    <dgm:cxn modelId="{CBA487DC-87DE-4875-B0BF-8DFA6C4D8400}" type="presOf" srcId="{E2509BD8-8B1A-4FB5-AA3E-E38EAD42151B}" destId="{15F8A141-B715-464A-924A-7A57360593A6}" srcOrd="0" destOrd="3" presId="urn:microsoft.com/office/officeart/2009/3/layout/StepUpProcess"/>
    <dgm:cxn modelId="{ADE54934-DF0D-455E-A9CC-9022327A71B4}" type="presOf" srcId="{C1DECD18-B793-4547-AC51-C568C872AB00}" destId="{2F8BB218-C736-4A8E-9C41-F9046224412D}" srcOrd="0" destOrd="1" presId="urn:microsoft.com/office/officeart/2009/3/layout/StepUpProcess"/>
    <dgm:cxn modelId="{FDE0D746-0DDD-4212-9901-B210E6648BB0}" type="presOf" srcId="{6DEF36D6-15FF-4CD9-B847-33BB97BDCF45}" destId="{89F211EA-5A66-4FFF-A4AC-52B79A22DB21}" srcOrd="0" destOrd="2" presId="urn:microsoft.com/office/officeart/2009/3/layout/StepUpProcess"/>
    <dgm:cxn modelId="{02A8DA6B-4F24-4C9F-8630-2A02799F52CA}" type="presOf" srcId="{F0C0DA28-7C51-4C10-AA3E-7278742D6772}" destId="{89F211EA-5A66-4FFF-A4AC-52B79A22DB21}" srcOrd="0" destOrd="0" presId="urn:microsoft.com/office/officeart/2009/3/layout/StepUpProcess"/>
    <dgm:cxn modelId="{A93F1F40-B3F7-472A-951B-A1BB0A5E4101}" type="presOf" srcId="{B004A4EF-9BD8-42FB-A9F3-A4E55DD62DA9}" destId="{15F8A141-B715-464A-924A-7A57360593A6}" srcOrd="0" destOrd="2" presId="urn:microsoft.com/office/officeart/2009/3/layout/StepUpProcess"/>
    <dgm:cxn modelId="{FC0FDEA9-5A35-439F-9B2C-F2FACF0456CC}" type="presParOf" srcId="{7E412EBD-8766-4E26-90E5-EBE95A4D37B4}" destId="{59750AA3-E158-4788-B6CD-C56D9FF1CF3D}" srcOrd="0" destOrd="0" presId="urn:microsoft.com/office/officeart/2009/3/layout/StepUpProcess"/>
    <dgm:cxn modelId="{C1025E41-E8B0-48FA-8550-B46555AE3D68}" type="presParOf" srcId="{59750AA3-E158-4788-B6CD-C56D9FF1CF3D}" destId="{7777EDA8-227C-4875-8BE5-A697193BB1E2}" srcOrd="0" destOrd="0" presId="urn:microsoft.com/office/officeart/2009/3/layout/StepUpProcess"/>
    <dgm:cxn modelId="{BBA06DED-C03F-4CE9-A9DB-AFC9FED26F6A}" type="presParOf" srcId="{59750AA3-E158-4788-B6CD-C56D9FF1CF3D}" destId="{15F8A141-B715-464A-924A-7A57360593A6}" srcOrd="1" destOrd="0" presId="urn:microsoft.com/office/officeart/2009/3/layout/StepUpProcess"/>
    <dgm:cxn modelId="{6205B880-07B7-4584-BE59-7AA33276D02F}" type="presParOf" srcId="{59750AA3-E158-4788-B6CD-C56D9FF1CF3D}" destId="{49B35E4A-D1A3-4139-BDAE-0BF6ED1C014C}" srcOrd="2" destOrd="0" presId="urn:microsoft.com/office/officeart/2009/3/layout/StepUpProcess"/>
    <dgm:cxn modelId="{E49EDC4C-FFFF-4114-B31A-025BCC650BB7}" type="presParOf" srcId="{7E412EBD-8766-4E26-90E5-EBE95A4D37B4}" destId="{F910392C-E2E7-4569-9BC0-B63C3FC08D89}" srcOrd="1" destOrd="0" presId="urn:microsoft.com/office/officeart/2009/3/layout/StepUpProcess"/>
    <dgm:cxn modelId="{4323F3E9-09DB-4F2F-BD00-64CA7A7819B9}" type="presParOf" srcId="{F910392C-E2E7-4569-9BC0-B63C3FC08D89}" destId="{624D089A-9581-4AF2-8B85-9DB76E31FC26}" srcOrd="0" destOrd="0" presId="urn:microsoft.com/office/officeart/2009/3/layout/StepUpProcess"/>
    <dgm:cxn modelId="{F06C5D0F-81AB-4BB5-AF46-08C4AAD74D89}" type="presParOf" srcId="{7E412EBD-8766-4E26-90E5-EBE95A4D37B4}" destId="{5B80B9B5-30C4-4553-8E49-F04C0ECBF70F}" srcOrd="2" destOrd="0" presId="urn:microsoft.com/office/officeart/2009/3/layout/StepUpProcess"/>
    <dgm:cxn modelId="{99E4C8D3-885A-4733-80A8-B3CD4D94A230}" type="presParOf" srcId="{5B80B9B5-30C4-4553-8E49-F04C0ECBF70F}" destId="{B7EDCF05-DD51-4E9A-A4F6-02CB0ACD4A09}" srcOrd="0" destOrd="0" presId="urn:microsoft.com/office/officeart/2009/3/layout/StepUpProcess"/>
    <dgm:cxn modelId="{9D4761F1-D392-4EE5-A9B5-A78A4EEFCB11}" type="presParOf" srcId="{5B80B9B5-30C4-4553-8E49-F04C0ECBF70F}" destId="{89F211EA-5A66-4FFF-A4AC-52B79A22DB21}" srcOrd="1" destOrd="0" presId="urn:microsoft.com/office/officeart/2009/3/layout/StepUpProcess"/>
    <dgm:cxn modelId="{DDE53490-2133-4C6A-8C71-5D32636A65D9}" type="presParOf" srcId="{5B80B9B5-30C4-4553-8E49-F04C0ECBF70F}" destId="{617A1A13-F940-4425-9019-FA173CF95166}" srcOrd="2" destOrd="0" presId="urn:microsoft.com/office/officeart/2009/3/layout/StepUpProcess"/>
    <dgm:cxn modelId="{5345F65A-CBAB-4FB9-A7B3-287A8E032A4E}" type="presParOf" srcId="{7E412EBD-8766-4E26-90E5-EBE95A4D37B4}" destId="{0E8F7C08-1D82-4283-95E8-BD1074219785}" srcOrd="3" destOrd="0" presId="urn:microsoft.com/office/officeart/2009/3/layout/StepUpProcess"/>
    <dgm:cxn modelId="{146799ED-CE4E-44BE-BB2B-234DEFA95815}" type="presParOf" srcId="{0E8F7C08-1D82-4283-95E8-BD1074219785}" destId="{FF21565A-970C-4262-AABE-1E419FDB6A51}" srcOrd="0" destOrd="0" presId="urn:microsoft.com/office/officeart/2009/3/layout/StepUpProcess"/>
    <dgm:cxn modelId="{65214058-3CF0-4C34-8868-9E2879114CF6}" type="presParOf" srcId="{7E412EBD-8766-4E26-90E5-EBE95A4D37B4}" destId="{CE32086D-5FB0-42C6-B0CA-2CAF3B5D65E8}" srcOrd="4" destOrd="0" presId="urn:microsoft.com/office/officeart/2009/3/layout/StepUpProcess"/>
    <dgm:cxn modelId="{BAAE4A82-957A-40D7-82EB-7E805D142419}" type="presParOf" srcId="{CE32086D-5FB0-42C6-B0CA-2CAF3B5D65E8}" destId="{61BC6D4E-1721-4CEF-9C81-2F8B5F54827D}" srcOrd="0" destOrd="0" presId="urn:microsoft.com/office/officeart/2009/3/layout/StepUpProcess"/>
    <dgm:cxn modelId="{BEB23C4A-6A37-4E07-AE88-AF195B399456}" type="presParOf" srcId="{CE32086D-5FB0-42C6-B0CA-2CAF3B5D65E8}" destId="{2F8BB218-C736-4A8E-9C41-F9046224412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65EDC6-5381-4B95-B9C7-9870384CBA9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TW" altLang="en-US"/>
        </a:p>
      </dgm:t>
    </dgm:pt>
    <dgm:pt modelId="{1284FD3D-039A-458F-8CAB-A5B8C07FD680}">
      <dgm:prSet phldrT="[文字]" custT="1"/>
      <dgm:spPr/>
      <dgm:t>
        <a:bodyPr vert="vert"/>
        <a:lstStyle/>
        <a:p>
          <a:r>
            <a:rPr lang="zh-TW" altLang="en-US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客服資料</a:t>
          </a:r>
          <a:endParaRPr lang="zh-TW" altLang="en-US" sz="14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10B1D8-2D8C-4156-8E0B-D811BC9065F9}" type="parTrans" cxnId="{B0034066-4531-4E5A-9BCA-62EFC54B2CB7}">
      <dgm:prSet/>
      <dgm:spPr/>
      <dgm:t>
        <a:bodyPr/>
        <a:lstStyle/>
        <a:p>
          <a:endParaRPr lang="zh-TW" altLang="en-US"/>
        </a:p>
      </dgm:t>
    </dgm:pt>
    <dgm:pt modelId="{2BAF4146-2E0A-4635-A996-5552E5DF551D}" type="sibTrans" cxnId="{B0034066-4531-4E5A-9BCA-62EFC54B2CB7}">
      <dgm:prSet/>
      <dgm:spPr/>
      <dgm:t>
        <a:bodyPr/>
        <a:lstStyle/>
        <a:p>
          <a:endParaRPr lang="zh-TW" altLang="en-US"/>
        </a:p>
      </dgm:t>
    </dgm:pt>
    <dgm:pt modelId="{5896A648-23C0-4609-B4DA-6D073B597C81}">
      <dgm:prSet phldrT="[文字]" custT="1"/>
      <dgm:spPr/>
      <dgm:t>
        <a:bodyPr/>
        <a:lstStyle/>
        <a:p>
          <a:r>
            <a:rPr lang="en-US" altLang="zh-TW" sz="105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105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325C7DB-E396-4D3E-97FF-BF2AB72A923C}" type="parTrans" cxnId="{83057F26-C3D9-420C-B615-DFC7FE5B24B8}">
      <dgm:prSet/>
      <dgm:spPr/>
      <dgm:t>
        <a:bodyPr/>
        <a:lstStyle/>
        <a:p>
          <a:endParaRPr lang="zh-TW" altLang="en-US"/>
        </a:p>
      </dgm:t>
    </dgm:pt>
    <dgm:pt modelId="{993E4BFC-056C-42F9-BA46-8136F4F3DE40}" type="sibTrans" cxnId="{83057F26-C3D9-420C-B615-DFC7FE5B24B8}">
      <dgm:prSet/>
      <dgm:spPr/>
      <dgm:t>
        <a:bodyPr/>
        <a:lstStyle/>
        <a:p>
          <a:endParaRPr lang="zh-TW" altLang="en-US"/>
        </a:p>
      </dgm:t>
    </dgm:pt>
    <dgm:pt modelId="{CEFF87BE-ED3C-40E2-B983-2C608B7B0F1B}">
      <dgm:prSet phldrT="[文字]" custT="1"/>
      <dgm:spPr/>
      <dgm:t>
        <a:bodyPr/>
        <a:lstStyle/>
        <a:p>
          <a:r>
            <a:rPr lang="en-US" altLang="zh-TW" sz="105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C89A4F-4126-4916-9336-594C9CAC23EE}" type="parTrans" cxnId="{74716F63-0B92-4324-9262-7ED3F7535BA3}">
      <dgm:prSet/>
      <dgm:spPr/>
      <dgm:t>
        <a:bodyPr/>
        <a:lstStyle/>
        <a:p>
          <a:endParaRPr lang="zh-TW" altLang="en-US"/>
        </a:p>
      </dgm:t>
    </dgm:pt>
    <dgm:pt modelId="{92D7CCA2-18FD-4F9D-852C-44368AFD8C5C}" type="sibTrans" cxnId="{74716F63-0B92-4324-9262-7ED3F7535BA3}">
      <dgm:prSet/>
      <dgm:spPr/>
      <dgm:t>
        <a:bodyPr/>
        <a:lstStyle/>
        <a:p>
          <a:endParaRPr lang="zh-TW" altLang="en-US"/>
        </a:p>
      </dgm:t>
    </dgm:pt>
    <dgm:pt modelId="{3BD877DA-D184-473A-AFF1-F0D437444EE9}">
      <dgm:prSet phldrT="[文字]" custT="1"/>
      <dgm:spPr/>
      <dgm:t>
        <a:bodyPr/>
        <a:lstStyle/>
        <a:p>
          <a:r>
            <a:rPr lang="en-US" altLang="zh-TW" sz="105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48C418-561F-443D-825C-C9D5F638524A}" type="parTrans" cxnId="{D055B22A-A686-42A4-AB67-414F9AF2F127}">
      <dgm:prSet/>
      <dgm:spPr/>
      <dgm:t>
        <a:bodyPr/>
        <a:lstStyle/>
        <a:p>
          <a:endParaRPr lang="zh-TW" altLang="en-US"/>
        </a:p>
      </dgm:t>
    </dgm:pt>
    <dgm:pt modelId="{1F72424E-DA22-4AEE-8565-69AEF7E6A510}" type="sibTrans" cxnId="{D055B22A-A686-42A4-AB67-414F9AF2F127}">
      <dgm:prSet/>
      <dgm:spPr/>
      <dgm:t>
        <a:bodyPr/>
        <a:lstStyle/>
        <a:p>
          <a:endParaRPr lang="zh-TW" altLang="en-US"/>
        </a:p>
      </dgm:t>
    </dgm:pt>
    <dgm:pt modelId="{6E013C9B-3D3E-4374-9C23-A85BBF8046E6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455D87-32ED-452E-9E23-CC4E6CD22CE2}" type="parTrans" cxnId="{DF691131-0A5E-4214-B611-A5E7214A6135}">
      <dgm:prSet/>
      <dgm:spPr/>
      <dgm:t>
        <a:bodyPr/>
        <a:lstStyle/>
        <a:p>
          <a:endParaRPr lang="zh-TW" altLang="en-US"/>
        </a:p>
      </dgm:t>
    </dgm:pt>
    <dgm:pt modelId="{9281FC70-D8B8-4483-814C-E25ED538A249}" type="sibTrans" cxnId="{DF691131-0A5E-4214-B611-A5E7214A6135}">
      <dgm:prSet/>
      <dgm:spPr/>
      <dgm:t>
        <a:bodyPr/>
        <a:lstStyle/>
        <a:p>
          <a:endParaRPr lang="zh-TW" altLang="en-US"/>
        </a:p>
      </dgm:t>
    </dgm:pt>
    <dgm:pt modelId="{766B25D4-9B57-42F6-A1E1-411951599000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BA3701-D1C8-454F-A9BD-96CF1F9A59E9}" type="parTrans" cxnId="{30DD89E3-E5DC-4754-9CC9-794390106A64}">
      <dgm:prSet/>
      <dgm:spPr/>
      <dgm:t>
        <a:bodyPr/>
        <a:lstStyle/>
        <a:p>
          <a:endParaRPr lang="zh-TW" altLang="en-US"/>
        </a:p>
      </dgm:t>
    </dgm:pt>
    <dgm:pt modelId="{DD65F16F-ABCF-4529-B9B8-6E86AFF049B7}" type="sibTrans" cxnId="{30DD89E3-E5DC-4754-9CC9-794390106A64}">
      <dgm:prSet/>
      <dgm:spPr/>
      <dgm:t>
        <a:bodyPr/>
        <a:lstStyle/>
        <a:p>
          <a:endParaRPr lang="zh-TW" altLang="en-US"/>
        </a:p>
      </dgm:t>
    </dgm:pt>
    <dgm:pt modelId="{7B301AC0-AC22-44D1-9AA7-8FF741B4D30D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13</a:t>
          </a:r>
          <a:r>
            <a:rPr lang="zh-TW" altLang="en-US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23F535-7A99-4423-BABA-89D1A2259360}" type="parTrans" cxnId="{41921E36-FA9C-4E18-9D8F-35105DC29A4E}">
      <dgm:prSet/>
      <dgm:spPr/>
      <dgm:t>
        <a:bodyPr/>
        <a:lstStyle/>
        <a:p>
          <a:endParaRPr lang="zh-TW" altLang="en-US"/>
        </a:p>
      </dgm:t>
    </dgm:pt>
    <dgm:pt modelId="{C423C326-AC7E-4EBD-A769-E55C7017401B}" type="sibTrans" cxnId="{41921E36-FA9C-4E18-9D8F-35105DC29A4E}">
      <dgm:prSet/>
      <dgm:spPr/>
      <dgm:t>
        <a:bodyPr/>
        <a:lstStyle/>
        <a:p>
          <a:endParaRPr lang="zh-TW" altLang="en-US"/>
        </a:p>
      </dgm:t>
    </dgm:pt>
    <dgm:pt modelId="{CDE9C82E-F09B-456E-A474-1DB5F14E22ED}">
      <dgm:prSet phldrT="[文字]" custT="1"/>
      <dgm:spPr/>
      <dgm:t>
        <a:bodyPr/>
        <a:lstStyle/>
        <a:p>
          <a: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6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603255-AC0F-4934-BB36-4EE9E154869F}" type="parTrans" cxnId="{BF96EE08-D5CC-46FF-9E2F-31A130F9A3F6}">
      <dgm:prSet/>
      <dgm:spPr/>
      <dgm:t>
        <a:bodyPr/>
        <a:lstStyle/>
        <a:p>
          <a:endParaRPr lang="zh-TW" altLang="en-US"/>
        </a:p>
      </dgm:t>
    </dgm:pt>
    <dgm:pt modelId="{EBF4203C-D595-45E3-8032-68A03D41790F}" type="sibTrans" cxnId="{BF96EE08-D5CC-46FF-9E2F-31A130F9A3F6}">
      <dgm:prSet/>
      <dgm:spPr/>
      <dgm:t>
        <a:bodyPr/>
        <a:lstStyle/>
        <a:p>
          <a:endParaRPr lang="zh-TW" altLang="en-US"/>
        </a:p>
      </dgm:t>
    </dgm:pt>
    <dgm:pt modelId="{E4E66D58-F074-4AE7-A09B-3E53AB6CAC6C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12</a:t>
          </a:r>
          <a:r>
            <a:rPr lang="zh-TW" altLang="en-US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3159B85-BE4E-40D7-9746-195C52450340}" type="parTrans" cxnId="{44C35955-8BDC-45E8-9E21-BFBD1BEAB229}">
      <dgm:prSet/>
      <dgm:spPr/>
      <dgm:t>
        <a:bodyPr/>
        <a:lstStyle/>
        <a:p>
          <a:endParaRPr lang="zh-TW" altLang="en-US"/>
        </a:p>
      </dgm:t>
    </dgm:pt>
    <dgm:pt modelId="{667675A3-3CF6-4E2A-A9E6-078A9E161CC0}" type="sibTrans" cxnId="{44C35955-8BDC-45E8-9E21-BFBD1BEAB229}">
      <dgm:prSet/>
      <dgm:spPr/>
      <dgm:t>
        <a:bodyPr/>
        <a:lstStyle/>
        <a:p>
          <a:endParaRPr lang="zh-TW" altLang="en-US"/>
        </a:p>
      </dgm:t>
    </dgm:pt>
    <dgm:pt modelId="{786F4A46-97B3-4C97-A4CD-2F12E24C2A1B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30.csv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1C60765-F7F5-4CE4-89C3-65FF11D2B521}" type="parTrans" cxnId="{48F4113E-0335-4742-AB2D-99B542E8AA5D}">
      <dgm:prSet/>
      <dgm:spPr/>
      <dgm:t>
        <a:bodyPr/>
        <a:lstStyle/>
        <a:p>
          <a:endParaRPr lang="zh-TW" altLang="en-US"/>
        </a:p>
      </dgm:t>
    </dgm:pt>
    <dgm:pt modelId="{2D302438-446E-45F4-A4D8-6972ECB8BA8A}" type="sibTrans" cxnId="{48F4113E-0335-4742-AB2D-99B542E8AA5D}">
      <dgm:prSet/>
      <dgm:spPr/>
      <dgm:t>
        <a:bodyPr/>
        <a:lstStyle/>
        <a:p>
          <a:endParaRPr lang="zh-TW" altLang="en-US"/>
        </a:p>
      </dgm:t>
    </dgm:pt>
    <dgm:pt modelId="{E099D415-1379-47D8-9F2B-D4651E235940}">
      <dgm:prSet phldrT="[文字]" custT="1"/>
      <dgm:spPr/>
      <dgm:t>
        <a:bodyPr/>
        <a:lstStyle/>
        <a:p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5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8A223D-E9F9-4B9A-AD41-73317BED6B39}" type="parTrans" cxnId="{ED17A1FD-F419-4AE5-94E3-01C7C6FDF2E3}">
      <dgm:prSet/>
      <dgm:spPr/>
      <dgm:t>
        <a:bodyPr/>
        <a:lstStyle/>
        <a:p>
          <a:endParaRPr lang="zh-TW" altLang="en-US"/>
        </a:p>
      </dgm:t>
    </dgm:pt>
    <dgm:pt modelId="{B587A3CA-D89D-4CB4-9412-334B52B24D08}" type="sibTrans" cxnId="{ED17A1FD-F419-4AE5-94E3-01C7C6FDF2E3}">
      <dgm:prSet/>
      <dgm:spPr/>
      <dgm:t>
        <a:bodyPr/>
        <a:lstStyle/>
        <a:p>
          <a:endParaRPr lang="zh-TW" altLang="en-US"/>
        </a:p>
      </dgm:t>
    </dgm:pt>
    <dgm:pt modelId="{7C7E2CA0-BBD3-4E8E-B2FA-C5F2983A1744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5B8FD9-45A8-47A3-99A0-65D73DBB8B0F}" type="sibTrans" cxnId="{38F8555B-2ABB-4E01-A37D-E062B2264745}">
      <dgm:prSet/>
      <dgm:spPr/>
      <dgm:t>
        <a:bodyPr/>
        <a:lstStyle/>
        <a:p>
          <a:endParaRPr lang="zh-TW" altLang="en-US"/>
        </a:p>
      </dgm:t>
    </dgm:pt>
    <dgm:pt modelId="{8B746A1A-ED3E-4122-8905-2C5A3BE73310}" type="parTrans" cxnId="{38F8555B-2ABB-4E01-A37D-E062B2264745}">
      <dgm:prSet/>
      <dgm:spPr/>
      <dgm:t>
        <a:bodyPr/>
        <a:lstStyle/>
        <a:p>
          <a:endParaRPr lang="zh-TW" altLang="en-US"/>
        </a:p>
      </dgm:t>
    </dgm:pt>
    <dgm:pt modelId="{D7D8F972-94D1-4FA1-AE49-908BE3CB98B1}">
      <dgm:prSet phldrT="[文字]" custT="1"/>
      <dgm:spPr/>
      <dgm:t>
        <a:bodyPr/>
        <a:lstStyle/>
        <a:p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5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93BB19-41EA-4597-8D87-C47E149A1E5A}" type="parTrans" cxnId="{6698C498-D120-48EA-8AAA-091E583AD694}">
      <dgm:prSet/>
      <dgm:spPr/>
      <dgm:t>
        <a:bodyPr/>
        <a:lstStyle/>
        <a:p>
          <a:endParaRPr lang="zh-TW" altLang="en-US"/>
        </a:p>
      </dgm:t>
    </dgm:pt>
    <dgm:pt modelId="{F8D39294-2CD4-48D1-BBF4-9B09A121C14B}" type="sibTrans" cxnId="{6698C498-D120-48EA-8AAA-091E583AD694}">
      <dgm:prSet/>
      <dgm:spPr/>
      <dgm:t>
        <a:bodyPr/>
        <a:lstStyle/>
        <a:p>
          <a:endParaRPr lang="zh-TW" altLang="en-US"/>
        </a:p>
      </dgm:t>
    </dgm:pt>
    <dgm:pt modelId="{5E289C56-D3B2-477C-BCF4-18E0B01DC9F3}">
      <dgm:prSet phldrT="[文字]" custT="1"/>
      <dgm:spPr/>
      <dgm:t>
        <a:bodyPr/>
        <a:lstStyle/>
        <a:p>
          <a:r>
            <a:rPr lang="en-US" altLang="zh-TW" sz="105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28.csv</a:t>
          </a:r>
          <a:endParaRPr lang="zh-TW" altLang="en-US" sz="105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5A4FCD-0CEB-44DB-AD91-730751A1F7EB}" type="parTrans" cxnId="{9AAAB75A-77C2-45E4-9B5D-8F43C2EF8891}">
      <dgm:prSet/>
      <dgm:spPr/>
      <dgm:t>
        <a:bodyPr/>
        <a:lstStyle/>
        <a:p>
          <a:endParaRPr lang="zh-TW" altLang="en-US"/>
        </a:p>
      </dgm:t>
    </dgm:pt>
    <dgm:pt modelId="{C36D9D0B-A4CE-4523-8357-872B0E0D4B7E}" type="sibTrans" cxnId="{9AAAB75A-77C2-45E4-9B5D-8F43C2EF8891}">
      <dgm:prSet/>
      <dgm:spPr/>
      <dgm:t>
        <a:bodyPr/>
        <a:lstStyle/>
        <a:p>
          <a:endParaRPr lang="zh-TW" altLang="en-US"/>
        </a:p>
      </dgm:t>
    </dgm:pt>
    <dgm:pt modelId="{78E94040-299C-42B8-9BDC-07C2895D3432}" type="pres">
      <dgm:prSet presAssocID="{1765EDC6-5381-4B95-B9C7-9870384CBA9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6F0E05-2D5F-4C07-8536-F9FB9C973DFC}" type="pres">
      <dgm:prSet presAssocID="{1284FD3D-039A-458F-8CAB-A5B8C07FD680}" presName="root1" presStyleCnt="0"/>
      <dgm:spPr/>
      <dgm:t>
        <a:bodyPr/>
        <a:lstStyle/>
        <a:p>
          <a:endParaRPr lang="zh-TW" altLang="en-US"/>
        </a:p>
      </dgm:t>
    </dgm:pt>
    <dgm:pt modelId="{CF00D370-5437-4A97-AB1E-3B9FCD8BDB51}" type="pres">
      <dgm:prSet presAssocID="{1284FD3D-039A-458F-8CAB-A5B8C07FD68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5CB58E2-9D8E-4319-84D2-F9A4BF8B209D}" type="pres">
      <dgm:prSet presAssocID="{1284FD3D-039A-458F-8CAB-A5B8C07FD680}" presName="level2hierChild" presStyleCnt="0"/>
      <dgm:spPr/>
      <dgm:t>
        <a:bodyPr/>
        <a:lstStyle/>
        <a:p>
          <a:endParaRPr lang="zh-TW" altLang="en-US"/>
        </a:p>
      </dgm:t>
    </dgm:pt>
    <dgm:pt modelId="{7701C769-1AB5-4826-A485-3B14E445C855}" type="pres">
      <dgm:prSet presAssocID="{4325C7DB-E396-4D3E-97FF-BF2AB72A923C}" presName="conn2-1" presStyleLbl="parChTrans1D2" presStyleIdx="0" presStyleCnt="5"/>
      <dgm:spPr/>
      <dgm:t>
        <a:bodyPr/>
        <a:lstStyle/>
        <a:p>
          <a:endParaRPr lang="zh-TW" altLang="en-US"/>
        </a:p>
      </dgm:t>
    </dgm:pt>
    <dgm:pt modelId="{AD013A8C-AA0B-442B-91F9-43991AE9D6BD}" type="pres">
      <dgm:prSet presAssocID="{4325C7DB-E396-4D3E-97FF-BF2AB72A923C}" presName="connTx" presStyleLbl="parChTrans1D2" presStyleIdx="0" presStyleCnt="5"/>
      <dgm:spPr/>
      <dgm:t>
        <a:bodyPr/>
        <a:lstStyle/>
        <a:p>
          <a:endParaRPr lang="zh-TW" altLang="en-US"/>
        </a:p>
      </dgm:t>
    </dgm:pt>
    <dgm:pt modelId="{877DE8A1-A540-4494-9598-9D4C867E8C7A}" type="pres">
      <dgm:prSet presAssocID="{5896A648-23C0-4609-B4DA-6D073B597C81}" presName="root2" presStyleCnt="0"/>
      <dgm:spPr/>
      <dgm:t>
        <a:bodyPr/>
        <a:lstStyle/>
        <a:p>
          <a:endParaRPr lang="zh-TW" altLang="en-US"/>
        </a:p>
      </dgm:t>
    </dgm:pt>
    <dgm:pt modelId="{4EA36A0B-30B9-4649-B779-34E0BF976E15}" type="pres">
      <dgm:prSet presAssocID="{5896A648-23C0-4609-B4DA-6D073B597C81}" presName="LevelTwoTextNode" presStyleLbl="node2" presStyleIdx="0" presStyleCnt="5" custScaleX="5520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BC8257B-0E67-4753-9536-4DED76CFD078}" type="pres">
      <dgm:prSet presAssocID="{5896A648-23C0-4609-B4DA-6D073B597C81}" presName="level3hierChild" presStyleCnt="0"/>
      <dgm:spPr/>
      <dgm:t>
        <a:bodyPr/>
        <a:lstStyle/>
        <a:p>
          <a:endParaRPr lang="zh-TW" altLang="en-US"/>
        </a:p>
      </dgm:t>
    </dgm:pt>
    <dgm:pt modelId="{9CFEAD75-75D3-4026-891F-4158B335417B}" type="pres">
      <dgm:prSet presAssocID="{3FC89A4F-4126-4916-9336-594C9CAC23EE}" presName="conn2-1" presStyleLbl="parChTrans1D3" presStyleIdx="0" presStyleCnt="8"/>
      <dgm:spPr/>
      <dgm:t>
        <a:bodyPr/>
        <a:lstStyle/>
        <a:p>
          <a:endParaRPr lang="zh-TW" altLang="en-US"/>
        </a:p>
      </dgm:t>
    </dgm:pt>
    <dgm:pt modelId="{4CEF9376-4A2D-49B5-A78B-3FC4A3F419CB}" type="pres">
      <dgm:prSet presAssocID="{3FC89A4F-4126-4916-9336-594C9CAC23EE}" presName="connTx" presStyleLbl="parChTrans1D3" presStyleIdx="0" presStyleCnt="8"/>
      <dgm:spPr/>
      <dgm:t>
        <a:bodyPr/>
        <a:lstStyle/>
        <a:p>
          <a:endParaRPr lang="zh-TW" altLang="en-US"/>
        </a:p>
      </dgm:t>
    </dgm:pt>
    <dgm:pt modelId="{BC055DDC-34E4-41B5-B9ED-DC23B592064B}" type="pres">
      <dgm:prSet presAssocID="{CEFF87BE-ED3C-40E2-B983-2C608B7B0F1B}" presName="root2" presStyleCnt="0"/>
      <dgm:spPr/>
      <dgm:t>
        <a:bodyPr/>
        <a:lstStyle/>
        <a:p>
          <a:endParaRPr lang="zh-TW" altLang="en-US"/>
        </a:p>
      </dgm:t>
    </dgm:pt>
    <dgm:pt modelId="{2F7FD74E-AF4C-4CCD-A8B8-2CF2E8F3712A}" type="pres">
      <dgm:prSet presAssocID="{CEFF87BE-ED3C-40E2-B983-2C608B7B0F1B}" presName="LevelTwoTextNode" presStyleLbl="node3" presStyleIdx="0" presStyleCnt="8" custScaleX="62080" custScaleY="5542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61B0A71-4816-4AE2-8F4E-9FFFAA5C6A13}" type="pres">
      <dgm:prSet presAssocID="{CEFF87BE-ED3C-40E2-B983-2C608B7B0F1B}" presName="level3hierChild" presStyleCnt="0"/>
      <dgm:spPr/>
      <dgm:t>
        <a:bodyPr/>
        <a:lstStyle/>
        <a:p>
          <a:endParaRPr lang="zh-TW" altLang="en-US"/>
        </a:p>
      </dgm:t>
    </dgm:pt>
    <dgm:pt modelId="{36A3A5B2-1FF4-47ED-8A33-1D28D146BD17}" type="pres">
      <dgm:prSet presAssocID="{9748C418-561F-443D-825C-C9D5F638524A}" presName="conn2-1" presStyleLbl="parChTrans1D3" presStyleIdx="1" presStyleCnt="8"/>
      <dgm:spPr/>
      <dgm:t>
        <a:bodyPr/>
        <a:lstStyle/>
        <a:p>
          <a:endParaRPr lang="zh-TW" altLang="en-US"/>
        </a:p>
      </dgm:t>
    </dgm:pt>
    <dgm:pt modelId="{39EFCF82-7A9C-4178-9AEC-A9EC8C4073D2}" type="pres">
      <dgm:prSet presAssocID="{9748C418-561F-443D-825C-C9D5F638524A}" presName="connTx" presStyleLbl="parChTrans1D3" presStyleIdx="1" presStyleCnt="8"/>
      <dgm:spPr/>
      <dgm:t>
        <a:bodyPr/>
        <a:lstStyle/>
        <a:p>
          <a:endParaRPr lang="zh-TW" altLang="en-US"/>
        </a:p>
      </dgm:t>
    </dgm:pt>
    <dgm:pt modelId="{A6FFEBC1-E887-4565-AC72-F8586D54F296}" type="pres">
      <dgm:prSet presAssocID="{3BD877DA-D184-473A-AFF1-F0D437444EE9}" presName="root2" presStyleCnt="0"/>
      <dgm:spPr/>
      <dgm:t>
        <a:bodyPr/>
        <a:lstStyle/>
        <a:p>
          <a:endParaRPr lang="zh-TW" altLang="en-US"/>
        </a:p>
      </dgm:t>
    </dgm:pt>
    <dgm:pt modelId="{E846C195-9442-4E1B-B497-DB3DC1A84606}" type="pres">
      <dgm:prSet presAssocID="{3BD877DA-D184-473A-AFF1-F0D437444EE9}" presName="LevelTwoTextNode" presStyleLbl="node3" presStyleIdx="1" presStyleCnt="8" custScaleX="63017" custScaleY="5079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0587DD-570E-46BD-A5CC-45E7272C31F8}" type="pres">
      <dgm:prSet presAssocID="{3BD877DA-D184-473A-AFF1-F0D437444EE9}" presName="level3hierChild" presStyleCnt="0"/>
      <dgm:spPr/>
      <dgm:t>
        <a:bodyPr/>
        <a:lstStyle/>
        <a:p>
          <a:endParaRPr lang="zh-TW" altLang="en-US"/>
        </a:p>
      </dgm:t>
    </dgm:pt>
    <dgm:pt modelId="{BA3D0F69-354B-4D78-B3E7-DBB2E5595BF5}" type="pres">
      <dgm:prSet presAssocID="{4C8A223D-E9F9-4B9A-AD41-73317BED6B39}" presName="conn2-1" presStyleLbl="parChTrans1D3" presStyleIdx="2" presStyleCnt="8"/>
      <dgm:spPr/>
      <dgm:t>
        <a:bodyPr/>
        <a:lstStyle/>
        <a:p>
          <a:endParaRPr lang="zh-TW" altLang="en-US"/>
        </a:p>
      </dgm:t>
    </dgm:pt>
    <dgm:pt modelId="{410A5E21-4E1F-48D6-A74E-868EECD1A80A}" type="pres">
      <dgm:prSet presAssocID="{4C8A223D-E9F9-4B9A-AD41-73317BED6B39}" presName="connTx" presStyleLbl="parChTrans1D3" presStyleIdx="2" presStyleCnt="8"/>
      <dgm:spPr/>
      <dgm:t>
        <a:bodyPr/>
        <a:lstStyle/>
        <a:p>
          <a:endParaRPr lang="zh-TW" altLang="en-US"/>
        </a:p>
      </dgm:t>
    </dgm:pt>
    <dgm:pt modelId="{1C939BF7-14CC-441C-A0DE-1E391BA67FB4}" type="pres">
      <dgm:prSet presAssocID="{E099D415-1379-47D8-9F2B-D4651E235940}" presName="root2" presStyleCnt="0"/>
      <dgm:spPr/>
      <dgm:t>
        <a:bodyPr/>
        <a:lstStyle/>
        <a:p>
          <a:endParaRPr lang="zh-TW" altLang="en-US"/>
        </a:p>
      </dgm:t>
    </dgm:pt>
    <dgm:pt modelId="{827CA1C3-7048-4F0F-8471-898DFE2FCB5B}" type="pres">
      <dgm:prSet presAssocID="{E099D415-1379-47D8-9F2B-D4651E235940}" presName="LevelTwoTextNode" presStyleLbl="node3" presStyleIdx="2" presStyleCnt="8" custScaleX="579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F367087-D4F7-47D2-B022-41F7F71B2D69}" type="pres">
      <dgm:prSet presAssocID="{E099D415-1379-47D8-9F2B-D4651E235940}" presName="level3hierChild" presStyleCnt="0"/>
      <dgm:spPr/>
      <dgm:t>
        <a:bodyPr/>
        <a:lstStyle/>
        <a:p>
          <a:endParaRPr lang="zh-TW" altLang="en-US"/>
        </a:p>
      </dgm:t>
    </dgm:pt>
    <dgm:pt modelId="{11619203-D4C4-4D45-8EA2-A045EBAB39F4}" type="pres">
      <dgm:prSet presAssocID="{C1C60765-F7F5-4CE4-89C3-65FF11D2B521}" presName="conn2-1" presStyleLbl="parChTrans1D3" presStyleIdx="3" presStyleCnt="8"/>
      <dgm:spPr/>
      <dgm:t>
        <a:bodyPr/>
        <a:lstStyle/>
        <a:p>
          <a:endParaRPr lang="zh-TW" altLang="en-US"/>
        </a:p>
      </dgm:t>
    </dgm:pt>
    <dgm:pt modelId="{EF7B5C99-FB56-445C-8D98-E7F7EE4B85D5}" type="pres">
      <dgm:prSet presAssocID="{C1C60765-F7F5-4CE4-89C3-65FF11D2B521}" presName="connTx" presStyleLbl="parChTrans1D3" presStyleIdx="3" presStyleCnt="8"/>
      <dgm:spPr/>
      <dgm:t>
        <a:bodyPr/>
        <a:lstStyle/>
        <a:p>
          <a:endParaRPr lang="zh-TW" altLang="en-US"/>
        </a:p>
      </dgm:t>
    </dgm:pt>
    <dgm:pt modelId="{CCAFE4C8-B859-4439-A734-A60669302499}" type="pres">
      <dgm:prSet presAssocID="{786F4A46-97B3-4C97-A4CD-2F12E24C2A1B}" presName="root2" presStyleCnt="0"/>
      <dgm:spPr/>
      <dgm:t>
        <a:bodyPr/>
        <a:lstStyle/>
        <a:p>
          <a:endParaRPr lang="zh-TW" altLang="en-US"/>
        </a:p>
      </dgm:t>
    </dgm:pt>
    <dgm:pt modelId="{CDAA326D-B445-4A94-BC80-B3C75E8C3E95}" type="pres">
      <dgm:prSet presAssocID="{786F4A46-97B3-4C97-A4CD-2F12E24C2A1B}" presName="LevelTwoTextNode" presStyleLbl="node3" presStyleIdx="3" presStyleCnt="8" custScaleX="62182" custScaleY="6227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EA903EC-9B65-4898-9278-605ECE144F66}" type="pres">
      <dgm:prSet presAssocID="{786F4A46-97B3-4C97-A4CD-2F12E24C2A1B}" presName="level3hierChild" presStyleCnt="0"/>
      <dgm:spPr/>
      <dgm:t>
        <a:bodyPr/>
        <a:lstStyle/>
        <a:p>
          <a:endParaRPr lang="zh-TW" altLang="en-US"/>
        </a:p>
      </dgm:t>
    </dgm:pt>
    <dgm:pt modelId="{452697FD-D1F8-41AD-B10C-7B8098C961B0}" type="pres">
      <dgm:prSet presAssocID="{8B746A1A-ED3E-4122-8905-2C5A3BE73310}" presName="conn2-1" presStyleLbl="parChTrans1D2" presStyleIdx="1" presStyleCnt="5"/>
      <dgm:spPr/>
      <dgm:t>
        <a:bodyPr/>
        <a:lstStyle/>
        <a:p>
          <a:endParaRPr lang="zh-TW" altLang="en-US"/>
        </a:p>
      </dgm:t>
    </dgm:pt>
    <dgm:pt modelId="{2BF4D835-0635-4056-8A0F-1F8A8A5973EB}" type="pres">
      <dgm:prSet presAssocID="{8B746A1A-ED3E-4122-8905-2C5A3BE73310}" presName="connTx" presStyleLbl="parChTrans1D2" presStyleIdx="1" presStyleCnt="5"/>
      <dgm:spPr/>
      <dgm:t>
        <a:bodyPr/>
        <a:lstStyle/>
        <a:p>
          <a:endParaRPr lang="zh-TW" altLang="en-US"/>
        </a:p>
      </dgm:t>
    </dgm:pt>
    <dgm:pt modelId="{DEBCA9C8-74D0-4D95-889E-903FE2402223}" type="pres">
      <dgm:prSet presAssocID="{7C7E2CA0-BBD3-4E8E-B2FA-C5F2983A1744}" presName="root2" presStyleCnt="0"/>
      <dgm:spPr/>
      <dgm:t>
        <a:bodyPr/>
        <a:lstStyle/>
        <a:p>
          <a:endParaRPr lang="zh-TW" altLang="en-US"/>
        </a:p>
      </dgm:t>
    </dgm:pt>
    <dgm:pt modelId="{193CC12E-70EF-4E0F-8008-54934A0F1039}" type="pres">
      <dgm:prSet presAssocID="{7C7E2CA0-BBD3-4E8E-B2FA-C5F2983A1744}" presName="LevelTwoTextNode" presStyleLbl="node2" presStyleIdx="1" presStyleCnt="5" custScaleX="5649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5E4B0CA-7266-411B-AE85-3B23480C6B33}" type="pres">
      <dgm:prSet presAssocID="{7C7E2CA0-BBD3-4E8E-B2FA-C5F2983A1744}" presName="level3hierChild" presStyleCnt="0"/>
      <dgm:spPr/>
      <dgm:t>
        <a:bodyPr/>
        <a:lstStyle/>
        <a:p>
          <a:endParaRPr lang="zh-TW" altLang="en-US"/>
        </a:p>
      </dgm:t>
    </dgm:pt>
    <dgm:pt modelId="{1A91D2F6-A249-45CF-846B-EEEBEC9EA6C5}" type="pres">
      <dgm:prSet presAssocID="{2F603255-AC0F-4934-BB36-4EE9E154869F}" presName="conn2-1" presStyleLbl="parChTrans1D2" presStyleIdx="2" presStyleCnt="5"/>
      <dgm:spPr/>
      <dgm:t>
        <a:bodyPr/>
        <a:lstStyle/>
        <a:p>
          <a:endParaRPr lang="zh-TW" altLang="en-US"/>
        </a:p>
      </dgm:t>
    </dgm:pt>
    <dgm:pt modelId="{7D14EB7C-5CFC-45B3-96B8-DF88B9A5FF91}" type="pres">
      <dgm:prSet presAssocID="{2F603255-AC0F-4934-BB36-4EE9E154869F}" presName="connTx" presStyleLbl="parChTrans1D2" presStyleIdx="2" presStyleCnt="5"/>
      <dgm:spPr/>
      <dgm:t>
        <a:bodyPr/>
        <a:lstStyle/>
        <a:p>
          <a:endParaRPr lang="zh-TW" altLang="en-US"/>
        </a:p>
      </dgm:t>
    </dgm:pt>
    <dgm:pt modelId="{38AF3633-22E5-438D-8972-1CCE66EE1B9E}" type="pres">
      <dgm:prSet presAssocID="{CDE9C82E-F09B-456E-A474-1DB5F14E22ED}" presName="root2" presStyleCnt="0"/>
      <dgm:spPr/>
      <dgm:t>
        <a:bodyPr/>
        <a:lstStyle/>
        <a:p>
          <a:endParaRPr lang="zh-TW" altLang="en-US"/>
        </a:p>
      </dgm:t>
    </dgm:pt>
    <dgm:pt modelId="{A090DFB7-756C-4AB5-85F2-A427CB6C3037}" type="pres">
      <dgm:prSet presAssocID="{CDE9C82E-F09B-456E-A474-1DB5F14E22ED}" presName="LevelTwoTextNode" presStyleLbl="node2" presStyleIdx="2" presStyleCnt="5" custScaleX="57094" custScaleY="22977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64C3AF0-AB45-4005-8AE7-936E240EC627}" type="pres">
      <dgm:prSet presAssocID="{CDE9C82E-F09B-456E-A474-1DB5F14E22ED}" presName="level3hierChild" presStyleCnt="0"/>
      <dgm:spPr/>
      <dgm:t>
        <a:bodyPr/>
        <a:lstStyle/>
        <a:p>
          <a:endParaRPr lang="zh-TW" altLang="en-US"/>
        </a:p>
      </dgm:t>
    </dgm:pt>
    <dgm:pt modelId="{A9164500-48AC-4F91-8640-9E744B5A3B53}" type="pres">
      <dgm:prSet presAssocID="{D3159B85-BE4E-40D7-9746-195C52450340}" presName="conn2-1" presStyleLbl="parChTrans1D2" presStyleIdx="3" presStyleCnt="5"/>
      <dgm:spPr/>
      <dgm:t>
        <a:bodyPr/>
        <a:lstStyle/>
        <a:p>
          <a:endParaRPr lang="zh-TW" altLang="en-US"/>
        </a:p>
      </dgm:t>
    </dgm:pt>
    <dgm:pt modelId="{8AB19649-C881-4151-9F75-8E249BB64784}" type="pres">
      <dgm:prSet presAssocID="{D3159B85-BE4E-40D7-9746-195C52450340}" presName="connTx" presStyleLbl="parChTrans1D2" presStyleIdx="3" presStyleCnt="5"/>
      <dgm:spPr/>
      <dgm:t>
        <a:bodyPr/>
        <a:lstStyle/>
        <a:p>
          <a:endParaRPr lang="zh-TW" altLang="en-US"/>
        </a:p>
      </dgm:t>
    </dgm:pt>
    <dgm:pt modelId="{60D2EE4D-2C4D-49F1-BC6B-B50C084D666E}" type="pres">
      <dgm:prSet presAssocID="{E4E66D58-F074-4AE7-A09B-3E53AB6CAC6C}" presName="root2" presStyleCnt="0"/>
      <dgm:spPr/>
      <dgm:t>
        <a:bodyPr/>
        <a:lstStyle/>
        <a:p>
          <a:endParaRPr lang="zh-TW" altLang="en-US"/>
        </a:p>
      </dgm:t>
    </dgm:pt>
    <dgm:pt modelId="{F9FE245D-C47C-4E9B-BE4E-07CC4C19065C}" type="pres">
      <dgm:prSet presAssocID="{E4E66D58-F074-4AE7-A09B-3E53AB6CAC6C}" presName="LevelTwoTextNode" presStyleLbl="node2" presStyleIdx="3" presStyleCnt="5" custScaleX="5830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05C915-C7E7-44C5-8901-4473FC082C92}" type="pres">
      <dgm:prSet presAssocID="{E4E66D58-F074-4AE7-A09B-3E53AB6CAC6C}" presName="level3hierChild" presStyleCnt="0"/>
      <dgm:spPr/>
      <dgm:t>
        <a:bodyPr/>
        <a:lstStyle/>
        <a:p>
          <a:endParaRPr lang="zh-TW" altLang="en-US"/>
        </a:p>
      </dgm:t>
    </dgm:pt>
    <dgm:pt modelId="{25D2131A-6A1C-4894-81DE-8C9B69FE349D}" type="pres">
      <dgm:prSet presAssocID="{9F23F535-7A99-4423-BABA-89D1A2259360}" presName="conn2-1" presStyleLbl="parChTrans1D2" presStyleIdx="4" presStyleCnt="5"/>
      <dgm:spPr/>
      <dgm:t>
        <a:bodyPr/>
        <a:lstStyle/>
        <a:p>
          <a:endParaRPr lang="zh-TW" altLang="en-US"/>
        </a:p>
      </dgm:t>
    </dgm:pt>
    <dgm:pt modelId="{27ED3495-B69A-409E-9A57-D1418142CC4E}" type="pres">
      <dgm:prSet presAssocID="{9F23F535-7A99-4423-BABA-89D1A2259360}" presName="connTx" presStyleLbl="parChTrans1D2" presStyleIdx="4" presStyleCnt="5"/>
      <dgm:spPr/>
      <dgm:t>
        <a:bodyPr/>
        <a:lstStyle/>
        <a:p>
          <a:endParaRPr lang="zh-TW" altLang="en-US"/>
        </a:p>
      </dgm:t>
    </dgm:pt>
    <dgm:pt modelId="{9FF3F4C4-0CEA-43AE-854E-A59AE2CF2ADA}" type="pres">
      <dgm:prSet presAssocID="{7B301AC0-AC22-44D1-9AA7-8FF741B4D30D}" presName="root2" presStyleCnt="0"/>
      <dgm:spPr/>
      <dgm:t>
        <a:bodyPr/>
        <a:lstStyle/>
        <a:p>
          <a:endParaRPr lang="zh-TW" altLang="en-US"/>
        </a:p>
      </dgm:t>
    </dgm:pt>
    <dgm:pt modelId="{1915A3EF-ACF5-41AD-BDBF-FE620B46817B}" type="pres">
      <dgm:prSet presAssocID="{7B301AC0-AC22-44D1-9AA7-8FF741B4D30D}" presName="LevelTwoTextNode" presStyleLbl="node2" presStyleIdx="4" presStyleCnt="5" custScaleX="5730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5E01DD-8DB1-4D98-A98A-320F2A685A64}" type="pres">
      <dgm:prSet presAssocID="{7B301AC0-AC22-44D1-9AA7-8FF741B4D30D}" presName="level3hierChild" presStyleCnt="0"/>
      <dgm:spPr/>
      <dgm:t>
        <a:bodyPr/>
        <a:lstStyle/>
        <a:p>
          <a:endParaRPr lang="zh-TW" altLang="en-US"/>
        </a:p>
      </dgm:t>
    </dgm:pt>
    <dgm:pt modelId="{7C151DA9-F0E1-45F5-A92E-A9CA9F4E8FB6}" type="pres">
      <dgm:prSet presAssocID="{AF455D87-32ED-452E-9E23-CC4E6CD22CE2}" presName="conn2-1" presStyleLbl="parChTrans1D3" presStyleIdx="4" presStyleCnt="8"/>
      <dgm:spPr/>
      <dgm:t>
        <a:bodyPr/>
        <a:lstStyle/>
        <a:p>
          <a:endParaRPr lang="zh-TW" altLang="en-US"/>
        </a:p>
      </dgm:t>
    </dgm:pt>
    <dgm:pt modelId="{A8DFA741-0EA9-4E4D-8AE4-B96597D8587A}" type="pres">
      <dgm:prSet presAssocID="{AF455D87-32ED-452E-9E23-CC4E6CD22CE2}" presName="connTx" presStyleLbl="parChTrans1D3" presStyleIdx="4" presStyleCnt="8"/>
      <dgm:spPr/>
      <dgm:t>
        <a:bodyPr/>
        <a:lstStyle/>
        <a:p>
          <a:endParaRPr lang="zh-TW" altLang="en-US"/>
        </a:p>
      </dgm:t>
    </dgm:pt>
    <dgm:pt modelId="{485C8098-6695-4E72-AD91-6D383A6E98B7}" type="pres">
      <dgm:prSet presAssocID="{6E013C9B-3D3E-4374-9C23-A85BBF8046E6}" presName="root2" presStyleCnt="0"/>
      <dgm:spPr/>
      <dgm:t>
        <a:bodyPr/>
        <a:lstStyle/>
        <a:p>
          <a:endParaRPr lang="zh-TW" altLang="en-US"/>
        </a:p>
      </dgm:t>
    </dgm:pt>
    <dgm:pt modelId="{330AAB81-9F9E-46B3-B2B1-AFCEF5B405AA}" type="pres">
      <dgm:prSet presAssocID="{6E013C9B-3D3E-4374-9C23-A85BBF8046E6}" presName="LevelTwoTextNode" presStyleLbl="node3" presStyleIdx="4" presStyleCnt="8" custScaleX="62884" custScaleY="5614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338F7-9872-4299-94ED-6D3DF903C136}" type="pres">
      <dgm:prSet presAssocID="{6E013C9B-3D3E-4374-9C23-A85BBF8046E6}" presName="level3hierChild" presStyleCnt="0"/>
      <dgm:spPr/>
      <dgm:t>
        <a:bodyPr/>
        <a:lstStyle/>
        <a:p>
          <a:endParaRPr lang="zh-TW" altLang="en-US"/>
        </a:p>
      </dgm:t>
    </dgm:pt>
    <dgm:pt modelId="{8BEBAEFF-DF51-418A-A67C-C6B8CFE1DD8B}" type="pres">
      <dgm:prSet presAssocID="{A5BA3701-D1C8-454F-A9BD-96CF1F9A59E9}" presName="conn2-1" presStyleLbl="parChTrans1D3" presStyleIdx="5" presStyleCnt="8"/>
      <dgm:spPr/>
      <dgm:t>
        <a:bodyPr/>
        <a:lstStyle/>
        <a:p>
          <a:endParaRPr lang="zh-TW" altLang="en-US"/>
        </a:p>
      </dgm:t>
    </dgm:pt>
    <dgm:pt modelId="{205CFDC4-32E0-45B9-9A89-C16300A13A2D}" type="pres">
      <dgm:prSet presAssocID="{A5BA3701-D1C8-454F-A9BD-96CF1F9A59E9}" presName="connTx" presStyleLbl="parChTrans1D3" presStyleIdx="5" presStyleCnt="8"/>
      <dgm:spPr/>
      <dgm:t>
        <a:bodyPr/>
        <a:lstStyle/>
        <a:p>
          <a:endParaRPr lang="zh-TW" altLang="en-US"/>
        </a:p>
      </dgm:t>
    </dgm:pt>
    <dgm:pt modelId="{73665094-0F2F-4959-92F9-7ACA37ADE8D7}" type="pres">
      <dgm:prSet presAssocID="{766B25D4-9B57-42F6-A1E1-411951599000}" presName="root2" presStyleCnt="0"/>
      <dgm:spPr/>
      <dgm:t>
        <a:bodyPr/>
        <a:lstStyle/>
        <a:p>
          <a:endParaRPr lang="zh-TW" altLang="en-US"/>
        </a:p>
      </dgm:t>
    </dgm:pt>
    <dgm:pt modelId="{1A9D178D-DED3-45A1-A656-30F6314ABC56}" type="pres">
      <dgm:prSet presAssocID="{766B25D4-9B57-42F6-A1E1-411951599000}" presName="LevelTwoTextNode" presStyleLbl="node3" presStyleIdx="5" presStyleCnt="8" custScaleX="63207" custScaleY="61334" custLinFactNeighborY="3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3D36F-0206-48F6-B524-48075A07D2A6}" type="pres">
      <dgm:prSet presAssocID="{766B25D4-9B57-42F6-A1E1-411951599000}" presName="level3hierChild" presStyleCnt="0"/>
      <dgm:spPr/>
      <dgm:t>
        <a:bodyPr/>
        <a:lstStyle/>
        <a:p>
          <a:endParaRPr lang="zh-TW" altLang="en-US"/>
        </a:p>
      </dgm:t>
    </dgm:pt>
    <dgm:pt modelId="{5E122413-C07A-4E91-99B2-3EFA82781DB1}" type="pres">
      <dgm:prSet presAssocID="{8B93BB19-41EA-4597-8D87-C47E149A1E5A}" presName="conn2-1" presStyleLbl="parChTrans1D3" presStyleIdx="6" presStyleCnt="8"/>
      <dgm:spPr/>
      <dgm:t>
        <a:bodyPr/>
        <a:lstStyle/>
        <a:p>
          <a:endParaRPr lang="zh-TW" altLang="en-US"/>
        </a:p>
      </dgm:t>
    </dgm:pt>
    <dgm:pt modelId="{0C4F98E6-E297-49F0-983D-9CD7B4CBE734}" type="pres">
      <dgm:prSet presAssocID="{8B93BB19-41EA-4597-8D87-C47E149A1E5A}" presName="connTx" presStyleLbl="parChTrans1D3" presStyleIdx="6" presStyleCnt="8"/>
      <dgm:spPr/>
      <dgm:t>
        <a:bodyPr/>
        <a:lstStyle/>
        <a:p>
          <a:endParaRPr lang="zh-TW" altLang="en-US"/>
        </a:p>
      </dgm:t>
    </dgm:pt>
    <dgm:pt modelId="{93919DCE-8E64-4EFE-BACC-A5F6FAE96531}" type="pres">
      <dgm:prSet presAssocID="{D7D8F972-94D1-4FA1-AE49-908BE3CB98B1}" presName="root2" presStyleCnt="0"/>
      <dgm:spPr/>
      <dgm:t>
        <a:bodyPr/>
        <a:lstStyle/>
        <a:p>
          <a:endParaRPr lang="zh-TW" altLang="en-US"/>
        </a:p>
      </dgm:t>
    </dgm:pt>
    <dgm:pt modelId="{9C87B6F1-C896-4EC6-9084-44298DF2947D}" type="pres">
      <dgm:prSet presAssocID="{D7D8F972-94D1-4FA1-AE49-908BE3CB98B1}" presName="LevelTwoTextNode" presStyleLbl="node3" presStyleIdx="6" presStyleCnt="8" custScaleX="641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BFD47C2-85F1-446F-9389-75028AE1664D}" type="pres">
      <dgm:prSet presAssocID="{D7D8F972-94D1-4FA1-AE49-908BE3CB98B1}" presName="level3hierChild" presStyleCnt="0"/>
      <dgm:spPr/>
      <dgm:t>
        <a:bodyPr/>
        <a:lstStyle/>
        <a:p>
          <a:endParaRPr lang="zh-TW" altLang="en-US"/>
        </a:p>
      </dgm:t>
    </dgm:pt>
    <dgm:pt modelId="{E1C02166-92A4-4325-B6A9-639053B09263}" type="pres">
      <dgm:prSet presAssocID="{E25A4FCD-0CEB-44DB-AD91-730751A1F7EB}" presName="conn2-1" presStyleLbl="parChTrans1D3" presStyleIdx="7" presStyleCnt="8"/>
      <dgm:spPr/>
      <dgm:t>
        <a:bodyPr/>
        <a:lstStyle/>
        <a:p>
          <a:endParaRPr lang="zh-TW" altLang="en-US"/>
        </a:p>
      </dgm:t>
    </dgm:pt>
    <dgm:pt modelId="{D132BD66-CC16-44BA-866A-27B59B2A0D58}" type="pres">
      <dgm:prSet presAssocID="{E25A4FCD-0CEB-44DB-AD91-730751A1F7EB}" presName="connTx" presStyleLbl="parChTrans1D3" presStyleIdx="7" presStyleCnt="8"/>
      <dgm:spPr/>
      <dgm:t>
        <a:bodyPr/>
        <a:lstStyle/>
        <a:p>
          <a:endParaRPr lang="zh-TW" altLang="en-US"/>
        </a:p>
      </dgm:t>
    </dgm:pt>
    <dgm:pt modelId="{3C286E84-A4BC-4469-BD8A-0E9A15F11F6A}" type="pres">
      <dgm:prSet presAssocID="{5E289C56-D3B2-477C-BCF4-18E0B01DC9F3}" presName="root2" presStyleCnt="0"/>
      <dgm:spPr/>
      <dgm:t>
        <a:bodyPr/>
        <a:lstStyle/>
        <a:p>
          <a:endParaRPr lang="zh-TW" altLang="en-US"/>
        </a:p>
      </dgm:t>
    </dgm:pt>
    <dgm:pt modelId="{AF6247A1-F3CE-4D7C-8CE2-894016F9725C}" type="pres">
      <dgm:prSet presAssocID="{5E289C56-D3B2-477C-BCF4-18E0B01DC9F3}" presName="LevelTwoTextNode" presStyleLbl="node3" presStyleIdx="7" presStyleCnt="8" custScaleX="64268" custScaleY="5875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79E89B5-CFED-471F-9E08-9038D332BBBC}" type="pres">
      <dgm:prSet presAssocID="{5E289C56-D3B2-477C-BCF4-18E0B01DC9F3}" presName="level3hierChild" presStyleCnt="0"/>
      <dgm:spPr/>
      <dgm:t>
        <a:bodyPr/>
        <a:lstStyle/>
        <a:p>
          <a:endParaRPr lang="zh-TW" altLang="en-US"/>
        </a:p>
      </dgm:t>
    </dgm:pt>
  </dgm:ptLst>
  <dgm:cxnLst>
    <dgm:cxn modelId="{F93C0C56-2F7B-4D85-9612-323668D368E2}" type="presOf" srcId="{D7D8F972-94D1-4FA1-AE49-908BE3CB98B1}" destId="{9C87B6F1-C896-4EC6-9084-44298DF2947D}" srcOrd="0" destOrd="0" presId="urn:microsoft.com/office/officeart/2008/layout/HorizontalMultiLevelHierarchy"/>
    <dgm:cxn modelId="{684996A9-4687-47C5-A865-C9A975BB3E03}" type="presOf" srcId="{2F603255-AC0F-4934-BB36-4EE9E154869F}" destId="{7D14EB7C-5CFC-45B3-96B8-DF88B9A5FF91}" srcOrd="1" destOrd="0" presId="urn:microsoft.com/office/officeart/2008/layout/HorizontalMultiLevelHierarchy"/>
    <dgm:cxn modelId="{19DEE50F-77F8-4A39-8838-8F1CA4B7FECC}" type="presOf" srcId="{786F4A46-97B3-4C97-A4CD-2F12E24C2A1B}" destId="{CDAA326D-B445-4A94-BC80-B3C75E8C3E95}" srcOrd="0" destOrd="0" presId="urn:microsoft.com/office/officeart/2008/layout/HorizontalMultiLevelHierarchy"/>
    <dgm:cxn modelId="{7AA8645E-B65E-44D9-BDD7-5BD79B491420}" type="presOf" srcId="{8B746A1A-ED3E-4122-8905-2C5A3BE73310}" destId="{2BF4D835-0635-4056-8A0F-1F8A8A5973EB}" srcOrd="1" destOrd="0" presId="urn:microsoft.com/office/officeart/2008/layout/HorizontalMultiLevelHierarchy"/>
    <dgm:cxn modelId="{156EB68B-D1D8-4564-B202-A13197202F40}" type="presOf" srcId="{1765EDC6-5381-4B95-B9C7-9870384CBA9A}" destId="{78E94040-299C-42B8-9BDC-07C2895D3432}" srcOrd="0" destOrd="0" presId="urn:microsoft.com/office/officeart/2008/layout/HorizontalMultiLevelHierarchy"/>
    <dgm:cxn modelId="{E7EDC6A3-F291-4046-AB38-F0205789F7CD}" type="presOf" srcId="{1284FD3D-039A-458F-8CAB-A5B8C07FD680}" destId="{CF00D370-5437-4A97-AB1E-3B9FCD8BDB51}" srcOrd="0" destOrd="0" presId="urn:microsoft.com/office/officeart/2008/layout/HorizontalMultiLevelHierarchy"/>
    <dgm:cxn modelId="{6698C498-D120-48EA-8AAA-091E583AD694}" srcId="{7B301AC0-AC22-44D1-9AA7-8FF741B4D30D}" destId="{D7D8F972-94D1-4FA1-AE49-908BE3CB98B1}" srcOrd="2" destOrd="0" parTransId="{8B93BB19-41EA-4597-8D87-C47E149A1E5A}" sibTransId="{F8D39294-2CD4-48D1-BBF4-9B09A121C14B}"/>
    <dgm:cxn modelId="{BF96EE08-D5CC-46FF-9E2F-31A130F9A3F6}" srcId="{1284FD3D-039A-458F-8CAB-A5B8C07FD680}" destId="{CDE9C82E-F09B-456E-A474-1DB5F14E22ED}" srcOrd="2" destOrd="0" parTransId="{2F603255-AC0F-4934-BB36-4EE9E154869F}" sibTransId="{EBF4203C-D595-45E3-8032-68A03D41790F}"/>
    <dgm:cxn modelId="{12384C53-7C41-4326-B80A-8AF128CFFEFB}" type="presOf" srcId="{A5BA3701-D1C8-454F-A9BD-96CF1F9A59E9}" destId="{8BEBAEFF-DF51-418A-A67C-C6B8CFE1DD8B}" srcOrd="0" destOrd="0" presId="urn:microsoft.com/office/officeart/2008/layout/HorizontalMultiLevelHierarchy"/>
    <dgm:cxn modelId="{FD86EEA2-209B-4B8F-AB83-7BEF39FBD2BD}" type="presOf" srcId="{3BD877DA-D184-473A-AFF1-F0D437444EE9}" destId="{E846C195-9442-4E1B-B497-DB3DC1A84606}" srcOrd="0" destOrd="0" presId="urn:microsoft.com/office/officeart/2008/layout/HorizontalMultiLevelHierarchy"/>
    <dgm:cxn modelId="{04D21BA3-D6D1-440D-BA79-331992A66C75}" type="presOf" srcId="{E25A4FCD-0CEB-44DB-AD91-730751A1F7EB}" destId="{E1C02166-92A4-4325-B6A9-639053B09263}" srcOrd="0" destOrd="0" presId="urn:microsoft.com/office/officeart/2008/layout/HorizontalMultiLevelHierarchy"/>
    <dgm:cxn modelId="{58D9587C-9FAA-4E71-896D-06C4EAA08089}" type="presOf" srcId="{9748C418-561F-443D-825C-C9D5F638524A}" destId="{39EFCF82-7A9C-4178-9AEC-A9EC8C4073D2}" srcOrd="1" destOrd="0" presId="urn:microsoft.com/office/officeart/2008/layout/HorizontalMultiLevelHierarchy"/>
    <dgm:cxn modelId="{9AAAB75A-77C2-45E4-9B5D-8F43C2EF8891}" srcId="{7B301AC0-AC22-44D1-9AA7-8FF741B4D30D}" destId="{5E289C56-D3B2-477C-BCF4-18E0B01DC9F3}" srcOrd="3" destOrd="0" parTransId="{E25A4FCD-0CEB-44DB-AD91-730751A1F7EB}" sibTransId="{C36D9D0B-A4CE-4523-8357-872B0E0D4B7E}"/>
    <dgm:cxn modelId="{E1DE6940-1006-4ADD-B929-C4FF0CA6EFCF}" type="presOf" srcId="{E099D415-1379-47D8-9F2B-D4651E235940}" destId="{827CA1C3-7048-4F0F-8471-898DFE2FCB5B}" srcOrd="0" destOrd="0" presId="urn:microsoft.com/office/officeart/2008/layout/HorizontalMultiLevelHierarchy"/>
    <dgm:cxn modelId="{716509E9-3300-4AEF-9BD3-7F95B23666D6}" type="presOf" srcId="{9748C418-561F-443D-825C-C9D5F638524A}" destId="{36A3A5B2-1FF4-47ED-8A33-1D28D146BD17}" srcOrd="0" destOrd="0" presId="urn:microsoft.com/office/officeart/2008/layout/HorizontalMultiLevelHierarchy"/>
    <dgm:cxn modelId="{82A91985-8768-4933-AD0F-2BF97FC88D61}" type="presOf" srcId="{C1C60765-F7F5-4CE4-89C3-65FF11D2B521}" destId="{11619203-D4C4-4D45-8EA2-A045EBAB39F4}" srcOrd="0" destOrd="0" presId="urn:microsoft.com/office/officeart/2008/layout/HorizontalMultiLevelHierarchy"/>
    <dgm:cxn modelId="{9D083D51-C29E-4E57-AD33-19914827DBFA}" type="presOf" srcId="{E25A4FCD-0CEB-44DB-AD91-730751A1F7EB}" destId="{D132BD66-CC16-44BA-866A-27B59B2A0D58}" srcOrd="1" destOrd="0" presId="urn:microsoft.com/office/officeart/2008/layout/HorizontalMultiLevelHierarchy"/>
    <dgm:cxn modelId="{1267F0AA-ECE3-4065-A0FD-6F8C185B6CFB}" type="presOf" srcId="{9F23F535-7A99-4423-BABA-89D1A2259360}" destId="{25D2131A-6A1C-4894-81DE-8C9B69FE349D}" srcOrd="0" destOrd="0" presId="urn:microsoft.com/office/officeart/2008/layout/HorizontalMultiLevelHierarchy"/>
    <dgm:cxn modelId="{9E014DA9-1B45-4673-BB3E-3A3D1A8D6F00}" type="presOf" srcId="{CEFF87BE-ED3C-40E2-B983-2C608B7B0F1B}" destId="{2F7FD74E-AF4C-4CCD-A8B8-2CF2E8F3712A}" srcOrd="0" destOrd="0" presId="urn:microsoft.com/office/officeart/2008/layout/HorizontalMultiLevelHierarchy"/>
    <dgm:cxn modelId="{4C0E780E-E4F3-46CD-B469-D27E5D8EA807}" type="presOf" srcId="{AF455D87-32ED-452E-9E23-CC4E6CD22CE2}" destId="{A8DFA741-0EA9-4E4D-8AE4-B96597D8587A}" srcOrd="1" destOrd="0" presId="urn:microsoft.com/office/officeart/2008/layout/HorizontalMultiLevelHierarchy"/>
    <dgm:cxn modelId="{180A0838-270F-4E2A-A1E0-CF36D042915F}" type="presOf" srcId="{5E289C56-D3B2-477C-BCF4-18E0B01DC9F3}" destId="{AF6247A1-F3CE-4D7C-8CE2-894016F9725C}" srcOrd="0" destOrd="0" presId="urn:microsoft.com/office/officeart/2008/layout/HorizontalMultiLevelHierarchy"/>
    <dgm:cxn modelId="{30DD89E3-E5DC-4754-9CC9-794390106A64}" srcId="{7B301AC0-AC22-44D1-9AA7-8FF741B4D30D}" destId="{766B25D4-9B57-42F6-A1E1-411951599000}" srcOrd="1" destOrd="0" parTransId="{A5BA3701-D1C8-454F-A9BD-96CF1F9A59E9}" sibTransId="{DD65F16F-ABCF-4529-B9B8-6E86AFF049B7}"/>
    <dgm:cxn modelId="{D055B22A-A686-42A4-AB67-414F9AF2F127}" srcId="{5896A648-23C0-4609-B4DA-6D073B597C81}" destId="{3BD877DA-D184-473A-AFF1-F0D437444EE9}" srcOrd="1" destOrd="0" parTransId="{9748C418-561F-443D-825C-C9D5F638524A}" sibTransId="{1F72424E-DA22-4AEE-8565-69AEF7E6A510}"/>
    <dgm:cxn modelId="{23F4722E-BFE0-4C80-BEAD-BCFDADCDC127}" type="presOf" srcId="{8B93BB19-41EA-4597-8D87-C47E149A1E5A}" destId="{0C4F98E6-E297-49F0-983D-9CD7B4CBE734}" srcOrd="1" destOrd="0" presId="urn:microsoft.com/office/officeart/2008/layout/HorizontalMultiLevelHierarchy"/>
    <dgm:cxn modelId="{840BFA8F-6FA9-444C-A1A4-4CEA274FD235}" type="presOf" srcId="{CDE9C82E-F09B-456E-A474-1DB5F14E22ED}" destId="{A090DFB7-756C-4AB5-85F2-A427CB6C3037}" srcOrd="0" destOrd="0" presId="urn:microsoft.com/office/officeart/2008/layout/HorizontalMultiLevelHierarchy"/>
    <dgm:cxn modelId="{7156CC37-64FB-476C-BC26-AA3396B194E5}" type="presOf" srcId="{E4E66D58-F074-4AE7-A09B-3E53AB6CAC6C}" destId="{F9FE245D-C47C-4E9B-BE4E-07CC4C19065C}" srcOrd="0" destOrd="0" presId="urn:microsoft.com/office/officeart/2008/layout/HorizontalMultiLevelHierarchy"/>
    <dgm:cxn modelId="{7DD1CA44-5287-4D42-8AA1-2516750F9D29}" type="presOf" srcId="{8B93BB19-41EA-4597-8D87-C47E149A1E5A}" destId="{5E122413-C07A-4E91-99B2-3EFA82781DB1}" srcOrd="0" destOrd="0" presId="urn:microsoft.com/office/officeart/2008/layout/HorizontalMultiLevelHierarchy"/>
    <dgm:cxn modelId="{07BAEA5D-264D-402C-808E-D8DC0EE9B7E4}" type="presOf" srcId="{6E013C9B-3D3E-4374-9C23-A85BBF8046E6}" destId="{330AAB81-9F9E-46B3-B2B1-AFCEF5B405AA}" srcOrd="0" destOrd="0" presId="urn:microsoft.com/office/officeart/2008/layout/HorizontalMultiLevelHierarchy"/>
    <dgm:cxn modelId="{ED17A1FD-F419-4AE5-94E3-01C7C6FDF2E3}" srcId="{5896A648-23C0-4609-B4DA-6D073B597C81}" destId="{E099D415-1379-47D8-9F2B-D4651E235940}" srcOrd="2" destOrd="0" parTransId="{4C8A223D-E9F9-4B9A-AD41-73317BED6B39}" sibTransId="{B587A3CA-D89D-4CB4-9412-334B52B24D08}"/>
    <dgm:cxn modelId="{41921E36-FA9C-4E18-9D8F-35105DC29A4E}" srcId="{1284FD3D-039A-458F-8CAB-A5B8C07FD680}" destId="{7B301AC0-AC22-44D1-9AA7-8FF741B4D30D}" srcOrd="4" destOrd="0" parTransId="{9F23F535-7A99-4423-BABA-89D1A2259360}" sibTransId="{C423C326-AC7E-4EBD-A769-E55C7017401B}"/>
    <dgm:cxn modelId="{A6D12B07-910E-40E9-B7BB-DE21A57EC464}" type="presOf" srcId="{5896A648-23C0-4609-B4DA-6D073B597C81}" destId="{4EA36A0B-30B9-4649-B779-34E0BF976E15}" srcOrd="0" destOrd="0" presId="urn:microsoft.com/office/officeart/2008/layout/HorizontalMultiLevelHierarchy"/>
    <dgm:cxn modelId="{3BC37E32-14DB-4208-B1F2-20CB9C6137F9}" type="presOf" srcId="{766B25D4-9B57-42F6-A1E1-411951599000}" destId="{1A9D178D-DED3-45A1-A656-30F6314ABC56}" srcOrd="0" destOrd="0" presId="urn:microsoft.com/office/officeart/2008/layout/HorizontalMultiLevelHierarchy"/>
    <dgm:cxn modelId="{48F4113E-0335-4742-AB2D-99B542E8AA5D}" srcId="{5896A648-23C0-4609-B4DA-6D073B597C81}" destId="{786F4A46-97B3-4C97-A4CD-2F12E24C2A1B}" srcOrd="3" destOrd="0" parTransId="{C1C60765-F7F5-4CE4-89C3-65FF11D2B521}" sibTransId="{2D302438-446E-45F4-A4D8-6972ECB8BA8A}"/>
    <dgm:cxn modelId="{44C35955-8BDC-45E8-9E21-BFBD1BEAB229}" srcId="{1284FD3D-039A-458F-8CAB-A5B8C07FD680}" destId="{E4E66D58-F074-4AE7-A09B-3E53AB6CAC6C}" srcOrd="3" destOrd="0" parTransId="{D3159B85-BE4E-40D7-9746-195C52450340}" sibTransId="{667675A3-3CF6-4E2A-A9E6-078A9E161CC0}"/>
    <dgm:cxn modelId="{1FFCA5D8-84B8-4AD8-9AA2-FB3716AF435A}" type="presOf" srcId="{2F603255-AC0F-4934-BB36-4EE9E154869F}" destId="{1A91D2F6-A249-45CF-846B-EEEBEC9EA6C5}" srcOrd="0" destOrd="0" presId="urn:microsoft.com/office/officeart/2008/layout/HorizontalMultiLevelHierarchy"/>
    <dgm:cxn modelId="{1B92381D-4D72-433B-BFF2-1FB787AD28F1}" type="presOf" srcId="{4C8A223D-E9F9-4B9A-AD41-73317BED6B39}" destId="{410A5E21-4E1F-48D6-A74E-868EECD1A80A}" srcOrd="1" destOrd="0" presId="urn:microsoft.com/office/officeart/2008/layout/HorizontalMultiLevelHierarchy"/>
    <dgm:cxn modelId="{74716F63-0B92-4324-9262-7ED3F7535BA3}" srcId="{5896A648-23C0-4609-B4DA-6D073B597C81}" destId="{CEFF87BE-ED3C-40E2-B983-2C608B7B0F1B}" srcOrd="0" destOrd="0" parTransId="{3FC89A4F-4126-4916-9336-594C9CAC23EE}" sibTransId="{92D7CCA2-18FD-4F9D-852C-44368AFD8C5C}"/>
    <dgm:cxn modelId="{A6606076-5D23-4C80-90A5-9028077E015A}" type="presOf" srcId="{D3159B85-BE4E-40D7-9746-195C52450340}" destId="{8AB19649-C881-4151-9F75-8E249BB64784}" srcOrd="1" destOrd="0" presId="urn:microsoft.com/office/officeart/2008/layout/HorizontalMultiLevelHierarchy"/>
    <dgm:cxn modelId="{DF691131-0A5E-4214-B611-A5E7214A6135}" srcId="{7B301AC0-AC22-44D1-9AA7-8FF741B4D30D}" destId="{6E013C9B-3D3E-4374-9C23-A85BBF8046E6}" srcOrd="0" destOrd="0" parTransId="{AF455D87-32ED-452E-9E23-CC4E6CD22CE2}" sibTransId="{9281FC70-D8B8-4483-814C-E25ED538A249}"/>
    <dgm:cxn modelId="{83CD98A3-9B2F-4A15-975B-7101BD983B4E}" type="presOf" srcId="{3FC89A4F-4126-4916-9336-594C9CAC23EE}" destId="{9CFEAD75-75D3-4026-891F-4158B335417B}" srcOrd="0" destOrd="0" presId="urn:microsoft.com/office/officeart/2008/layout/HorizontalMultiLevelHierarchy"/>
    <dgm:cxn modelId="{5182ED4F-60ED-42BE-BB96-3FDCE27ECE1F}" type="presOf" srcId="{AF455D87-32ED-452E-9E23-CC4E6CD22CE2}" destId="{7C151DA9-F0E1-45F5-A92E-A9CA9F4E8FB6}" srcOrd="0" destOrd="0" presId="urn:microsoft.com/office/officeart/2008/layout/HorizontalMultiLevelHierarchy"/>
    <dgm:cxn modelId="{6F6408DA-9986-424B-B699-F76BCF51A113}" type="presOf" srcId="{D3159B85-BE4E-40D7-9746-195C52450340}" destId="{A9164500-48AC-4F91-8640-9E744B5A3B53}" srcOrd="0" destOrd="0" presId="urn:microsoft.com/office/officeart/2008/layout/HorizontalMultiLevelHierarchy"/>
    <dgm:cxn modelId="{8A9FBE58-881E-4885-AFDF-9E88E2F39516}" type="presOf" srcId="{9F23F535-7A99-4423-BABA-89D1A2259360}" destId="{27ED3495-B69A-409E-9A57-D1418142CC4E}" srcOrd="1" destOrd="0" presId="urn:microsoft.com/office/officeart/2008/layout/HorizontalMultiLevelHierarchy"/>
    <dgm:cxn modelId="{E9A65F44-36B4-4580-94AB-176A5469DC74}" type="presOf" srcId="{A5BA3701-D1C8-454F-A9BD-96CF1F9A59E9}" destId="{205CFDC4-32E0-45B9-9A89-C16300A13A2D}" srcOrd="1" destOrd="0" presId="urn:microsoft.com/office/officeart/2008/layout/HorizontalMultiLevelHierarchy"/>
    <dgm:cxn modelId="{54F82EFA-F210-4C75-B4AE-EDFF9E66BE0A}" type="presOf" srcId="{7B301AC0-AC22-44D1-9AA7-8FF741B4D30D}" destId="{1915A3EF-ACF5-41AD-BDBF-FE620B46817B}" srcOrd="0" destOrd="0" presId="urn:microsoft.com/office/officeart/2008/layout/HorizontalMultiLevelHierarchy"/>
    <dgm:cxn modelId="{83057F26-C3D9-420C-B615-DFC7FE5B24B8}" srcId="{1284FD3D-039A-458F-8CAB-A5B8C07FD680}" destId="{5896A648-23C0-4609-B4DA-6D073B597C81}" srcOrd="0" destOrd="0" parTransId="{4325C7DB-E396-4D3E-97FF-BF2AB72A923C}" sibTransId="{993E4BFC-056C-42F9-BA46-8136F4F3DE40}"/>
    <dgm:cxn modelId="{ECA2F5A8-6893-4FAA-AE77-2BF37380AFBC}" type="presOf" srcId="{C1C60765-F7F5-4CE4-89C3-65FF11D2B521}" destId="{EF7B5C99-FB56-445C-8D98-E7F7EE4B85D5}" srcOrd="1" destOrd="0" presId="urn:microsoft.com/office/officeart/2008/layout/HorizontalMultiLevelHierarchy"/>
    <dgm:cxn modelId="{6C03C011-BBF8-454D-A69E-EA46D3D82704}" type="presOf" srcId="{4325C7DB-E396-4D3E-97FF-BF2AB72A923C}" destId="{7701C769-1AB5-4826-A485-3B14E445C855}" srcOrd="0" destOrd="0" presId="urn:microsoft.com/office/officeart/2008/layout/HorizontalMultiLevelHierarchy"/>
    <dgm:cxn modelId="{38F8555B-2ABB-4E01-A37D-E062B2264745}" srcId="{1284FD3D-039A-458F-8CAB-A5B8C07FD680}" destId="{7C7E2CA0-BBD3-4E8E-B2FA-C5F2983A1744}" srcOrd="1" destOrd="0" parTransId="{8B746A1A-ED3E-4122-8905-2C5A3BE73310}" sibTransId="{C75B8FD9-45A8-47A3-99A0-65D73DBB8B0F}"/>
    <dgm:cxn modelId="{D44A6618-5B2F-4C29-A148-E9ABAED09F27}" type="presOf" srcId="{3FC89A4F-4126-4916-9336-594C9CAC23EE}" destId="{4CEF9376-4A2D-49B5-A78B-3FC4A3F419CB}" srcOrd="1" destOrd="0" presId="urn:microsoft.com/office/officeart/2008/layout/HorizontalMultiLevelHierarchy"/>
    <dgm:cxn modelId="{9D805445-00A1-4E7D-B4BF-F37B8FD917B8}" type="presOf" srcId="{4325C7DB-E396-4D3E-97FF-BF2AB72A923C}" destId="{AD013A8C-AA0B-442B-91F9-43991AE9D6BD}" srcOrd="1" destOrd="0" presId="urn:microsoft.com/office/officeart/2008/layout/HorizontalMultiLevelHierarchy"/>
    <dgm:cxn modelId="{A20A5703-E54A-4729-9CDE-3B26AB47E30F}" type="presOf" srcId="{8B746A1A-ED3E-4122-8905-2C5A3BE73310}" destId="{452697FD-D1F8-41AD-B10C-7B8098C961B0}" srcOrd="0" destOrd="0" presId="urn:microsoft.com/office/officeart/2008/layout/HorizontalMultiLevelHierarchy"/>
    <dgm:cxn modelId="{04A79F5D-D550-49F9-AEBD-E140B2833D7D}" type="presOf" srcId="{7C7E2CA0-BBD3-4E8E-B2FA-C5F2983A1744}" destId="{193CC12E-70EF-4E0F-8008-54934A0F1039}" srcOrd="0" destOrd="0" presId="urn:microsoft.com/office/officeart/2008/layout/HorizontalMultiLevelHierarchy"/>
    <dgm:cxn modelId="{30D7F920-7026-487E-A91E-48B5F0675D48}" type="presOf" srcId="{4C8A223D-E9F9-4B9A-AD41-73317BED6B39}" destId="{BA3D0F69-354B-4D78-B3E7-DBB2E5595BF5}" srcOrd="0" destOrd="0" presId="urn:microsoft.com/office/officeart/2008/layout/HorizontalMultiLevelHierarchy"/>
    <dgm:cxn modelId="{B0034066-4531-4E5A-9BCA-62EFC54B2CB7}" srcId="{1765EDC6-5381-4B95-B9C7-9870384CBA9A}" destId="{1284FD3D-039A-458F-8CAB-A5B8C07FD680}" srcOrd="0" destOrd="0" parTransId="{D410B1D8-2D8C-4156-8E0B-D811BC9065F9}" sibTransId="{2BAF4146-2E0A-4635-A996-5552E5DF551D}"/>
    <dgm:cxn modelId="{893EEE3C-5606-4547-B2C7-8F57DDB51EF0}" type="presParOf" srcId="{78E94040-299C-42B8-9BDC-07C2895D3432}" destId="{B86F0E05-2D5F-4C07-8536-F9FB9C973DFC}" srcOrd="0" destOrd="0" presId="urn:microsoft.com/office/officeart/2008/layout/HorizontalMultiLevelHierarchy"/>
    <dgm:cxn modelId="{D21CC318-10A0-4C77-8EDF-08DC7AC6C9A6}" type="presParOf" srcId="{B86F0E05-2D5F-4C07-8536-F9FB9C973DFC}" destId="{CF00D370-5437-4A97-AB1E-3B9FCD8BDB51}" srcOrd="0" destOrd="0" presId="urn:microsoft.com/office/officeart/2008/layout/HorizontalMultiLevelHierarchy"/>
    <dgm:cxn modelId="{556AB577-8D38-4404-A24E-0B99B1AFF4F3}" type="presParOf" srcId="{B86F0E05-2D5F-4C07-8536-F9FB9C973DFC}" destId="{F5CB58E2-9D8E-4319-84D2-F9A4BF8B209D}" srcOrd="1" destOrd="0" presId="urn:microsoft.com/office/officeart/2008/layout/HorizontalMultiLevelHierarchy"/>
    <dgm:cxn modelId="{A146577A-1428-4562-A380-FC534F53D00A}" type="presParOf" srcId="{F5CB58E2-9D8E-4319-84D2-F9A4BF8B209D}" destId="{7701C769-1AB5-4826-A485-3B14E445C855}" srcOrd="0" destOrd="0" presId="urn:microsoft.com/office/officeart/2008/layout/HorizontalMultiLevelHierarchy"/>
    <dgm:cxn modelId="{C31F5089-121E-4538-B2E3-261C08329AE4}" type="presParOf" srcId="{7701C769-1AB5-4826-A485-3B14E445C855}" destId="{AD013A8C-AA0B-442B-91F9-43991AE9D6BD}" srcOrd="0" destOrd="0" presId="urn:microsoft.com/office/officeart/2008/layout/HorizontalMultiLevelHierarchy"/>
    <dgm:cxn modelId="{2D4C8189-EBB4-4D98-8610-E228EEB24296}" type="presParOf" srcId="{F5CB58E2-9D8E-4319-84D2-F9A4BF8B209D}" destId="{877DE8A1-A540-4494-9598-9D4C867E8C7A}" srcOrd="1" destOrd="0" presId="urn:microsoft.com/office/officeart/2008/layout/HorizontalMultiLevelHierarchy"/>
    <dgm:cxn modelId="{9220CA0E-BAF2-477D-BF22-2823339F412A}" type="presParOf" srcId="{877DE8A1-A540-4494-9598-9D4C867E8C7A}" destId="{4EA36A0B-30B9-4649-B779-34E0BF976E15}" srcOrd="0" destOrd="0" presId="urn:microsoft.com/office/officeart/2008/layout/HorizontalMultiLevelHierarchy"/>
    <dgm:cxn modelId="{02E7E36F-8BC6-4C68-86DB-3FD952E2309C}" type="presParOf" srcId="{877DE8A1-A540-4494-9598-9D4C867E8C7A}" destId="{7BC8257B-0E67-4753-9536-4DED76CFD078}" srcOrd="1" destOrd="0" presId="urn:microsoft.com/office/officeart/2008/layout/HorizontalMultiLevelHierarchy"/>
    <dgm:cxn modelId="{EA3F1AA0-8473-46D4-A965-BE26B0F98D0B}" type="presParOf" srcId="{7BC8257B-0E67-4753-9536-4DED76CFD078}" destId="{9CFEAD75-75D3-4026-891F-4158B335417B}" srcOrd="0" destOrd="0" presId="urn:microsoft.com/office/officeart/2008/layout/HorizontalMultiLevelHierarchy"/>
    <dgm:cxn modelId="{793D92E3-8515-4C15-A350-F5B838B546D2}" type="presParOf" srcId="{9CFEAD75-75D3-4026-891F-4158B335417B}" destId="{4CEF9376-4A2D-49B5-A78B-3FC4A3F419CB}" srcOrd="0" destOrd="0" presId="urn:microsoft.com/office/officeart/2008/layout/HorizontalMultiLevelHierarchy"/>
    <dgm:cxn modelId="{DECE5193-69AD-4B2D-8D82-4E58262B9F59}" type="presParOf" srcId="{7BC8257B-0E67-4753-9536-4DED76CFD078}" destId="{BC055DDC-34E4-41B5-B9ED-DC23B592064B}" srcOrd="1" destOrd="0" presId="urn:microsoft.com/office/officeart/2008/layout/HorizontalMultiLevelHierarchy"/>
    <dgm:cxn modelId="{71E04FE3-185C-4761-B590-3D080981DDEC}" type="presParOf" srcId="{BC055DDC-34E4-41B5-B9ED-DC23B592064B}" destId="{2F7FD74E-AF4C-4CCD-A8B8-2CF2E8F3712A}" srcOrd="0" destOrd="0" presId="urn:microsoft.com/office/officeart/2008/layout/HorizontalMultiLevelHierarchy"/>
    <dgm:cxn modelId="{F081B42E-3E08-4F9C-9890-6B15B7B9FB09}" type="presParOf" srcId="{BC055DDC-34E4-41B5-B9ED-DC23B592064B}" destId="{561B0A71-4816-4AE2-8F4E-9FFFAA5C6A13}" srcOrd="1" destOrd="0" presId="urn:microsoft.com/office/officeart/2008/layout/HorizontalMultiLevelHierarchy"/>
    <dgm:cxn modelId="{7725E4E2-18DD-447E-9411-729A4E4806A1}" type="presParOf" srcId="{7BC8257B-0E67-4753-9536-4DED76CFD078}" destId="{36A3A5B2-1FF4-47ED-8A33-1D28D146BD17}" srcOrd="2" destOrd="0" presId="urn:microsoft.com/office/officeart/2008/layout/HorizontalMultiLevelHierarchy"/>
    <dgm:cxn modelId="{4116ECF4-82AC-4B62-8907-598D26C57A21}" type="presParOf" srcId="{36A3A5B2-1FF4-47ED-8A33-1D28D146BD17}" destId="{39EFCF82-7A9C-4178-9AEC-A9EC8C4073D2}" srcOrd="0" destOrd="0" presId="urn:microsoft.com/office/officeart/2008/layout/HorizontalMultiLevelHierarchy"/>
    <dgm:cxn modelId="{4B5ED930-CBF1-42EC-B0DB-BE15804A11E2}" type="presParOf" srcId="{7BC8257B-0E67-4753-9536-4DED76CFD078}" destId="{A6FFEBC1-E887-4565-AC72-F8586D54F296}" srcOrd="3" destOrd="0" presId="urn:microsoft.com/office/officeart/2008/layout/HorizontalMultiLevelHierarchy"/>
    <dgm:cxn modelId="{1D76A16D-EB9C-4FFC-A331-DDD30D80E3A5}" type="presParOf" srcId="{A6FFEBC1-E887-4565-AC72-F8586D54F296}" destId="{E846C195-9442-4E1B-B497-DB3DC1A84606}" srcOrd="0" destOrd="0" presId="urn:microsoft.com/office/officeart/2008/layout/HorizontalMultiLevelHierarchy"/>
    <dgm:cxn modelId="{B47B356D-22C3-48A6-A18D-F0C2ACB801C1}" type="presParOf" srcId="{A6FFEBC1-E887-4565-AC72-F8586D54F296}" destId="{880587DD-570E-46BD-A5CC-45E7272C31F8}" srcOrd="1" destOrd="0" presId="urn:microsoft.com/office/officeart/2008/layout/HorizontalMultiLevelHierarchy"/>
    <dgm:cxn modelId="{1EC2F7FA-3349-4E37-948F-32C589B46451}" type="presParOf" srcId="{7BC8257B-0E67-4753-9536-4DED76CFD078}" destId="{BA3D0F69-354B-4D78-B3E7-DBB2E5595BF5}" srcOrd="4" destOrd="0" presId="urn:microsoft.com/office/officeart/2008/layout/HorizontalMultiLevelHierarchy"/>
    <dgm:cxn modelId="{3F1845D8-5CEE-4D75-AA19-20BE76924E9D}" type="presParOf" srcId="{BA3D0F69-354B-4D78-B3E7-DBB2E5595BF5}" destId="{410A5E21-4E1F-48D6-A74E-868EECD1A80A}" srcOrd="0" destOrd="0" presId="urn:microsoft.com/office/officeart/2008/layout/HorizontalMultiLevelHierarchy"/>
    <dgm:cxn modelId="{3D2B5BB9-7190-4D23-A21D-3B8F1B5B5F90}" type="presParOf" srcId="{7BC8257B-0E67-4753-9536-4DED76CFD078}" destId="{1C939BF7-14CC-441C-A0DE-1E391BA67FB4}" srcOrd="5" destOrd="0" presId="urn:microsoft.com/office/officeart/2008/layout/HorizontalMultiLevelHierarchy"/>
    <dgm:cxn modelId="{FBF27C7E-1254-4B84-8C00-B77924293D24}" type="presParOf" srcId="{1C939BF7-14CC-441C-A0DE-1E391BA67FB4}" destId="{827CA1C3-7048-4F0F-8471-898DFE2FCB5B}" srcOrd="0" destOrd="0" presId="urn:microsoft.com/office/officeart/2008/layout/HorizontalMultiLevelHierarchy"/>
    <dgm:cxn modelId="{4C2DFD56-6E14-4912-A1DD-13A4133988E0}" type="presParOf" srcId="{1C939BF7-14CC-441C-A0DE-1E391BA67FB4}" destId="{0F367087-D4F7-47D2-B022-41F7F71B2D69}" srcOrd="1" destOrd="0" presId="urn:microsoft.com/office/officeart/2008/layout/HorizontalMultiLevelHierarchy"/>
    <dgm:cxn modelId="{2C8CA1A0-D90B-4763-A7FA-BB812FC30ECD}" type="presParOf" srcId="{7BC8257B-0E67-4753-9536-4DED76CFD078}" destId="{11619203-D4C4-4D45-8EA2-A045EBAB39F4}" srcOrd="6" destOrd="0" presId="urn:microsoft.com/office/officeart/2008/layout/HorizontalMultiLevelHierarchy"/>
    <dgm:cxn modelId="{9C0B0684-38B4-4B26-99C8-FD3661F31F32}" type="presParOf" srcId="{11619203-D4C4-4D45-8EA2-A045EBAB39F4}" destId="{EF7B5C99-FB56-445C-8D98-E7F7EE4B85D5}" srcOrd="0" destOrd="0" presId="urn:microsoft.com/office/officeart/2008/layout/HorizontalMultiLevelHierarchy"/>
    <dgm:cxn modelId="{78B8D0B4-E263-4EF5-B6FB-89BFA23192DA}" type="presParOf" srcId="{7BC8257B-0E67-4753-9536-4DED76CFD078}" destId="{CCAFE4C8-B859-4439-A734-A60669302499}" srcOrd="7" destOrd="0" presId="urn:microsoft.com/office/officeart/2008/layout/HorizontalMultiLevelHierarchy"/>
    <dgm:cxn modelId="{119F932A-F304-4A1E-BC1A-2DCEFE4D5902}" type="presParOf" srcId="{CCAFE4C8-B859-4439-A734-A60669302499}" destId="{CDAA326D-B445-4A94-BC80-B3C75E8C3E95}" srcOrd="0" destOrd="0" presId="urn:microsoft.com/office/officeart/2008/layout/HorizontalMultiLevelHierarchy"/>
    <dgm:cxn modelId="{BEDA5AA6-EB96-42A9-9AB1-607800C76F94}" type="presParOf" srcId="{CCAFE4C8-B859-4439-A734-A60669302499}" destId="{2EA903EC-9B65-4898-9278-605ECE144F66}" srcOrd="1" destOrd="0" presId="urn:microsoft.com/office/officeart/2008/layout/HorizontalMultiLevelHierarchy"/>
    <dgm:cxn modelId="{5B5DBCD0-FB54-4FD5-B3D3-57448BFA6346}" type="presParOf" srcId="{F5CB58E2-9D8E-4319-84D2-F9A4BF8B209D}" destId="{452697FD-D1F8-41AD-B10C-7B8098C961B0}" srcOrd="2" destOrd="0" presId="urn:microsoft.com/office/officeart/2008/layout/HorizontalMultiLevelHierarchy"/>
    <dgm:cxn modelId="{257D7C9F-8740-4D7A-85B1-ECF3365F961C}" type="presParOf" srcId="{452697FD-D1F8-41AD-B10C-7B8098C961B0}" destId="{2BF4D835-0635-4056-8A0F-1F8A8A5973EB}" srcOrd="0" destOrd="0" presId="urn:microsoft.com/office/officeart/2008/layout/HorizontalMultiLevelHierarchy"/>
    <dgm:cxn modelId="{49CC075D-8DDC-4E06-8D9B-D9AFCB3E74A7}" type="presParOf" srcId="{F5CB58E2-9D8E-4319-84D2-F9A4BF8B209D}" destId="{DEBCA9C8-74D0-4D95-889E-903FE2402223}" srcOrd="3" destOrd="0" presId="urn:microsoft.com/office/officeart/2008/layout/HorizontalMultiLevelHierarchy"/>
    <dgm:cxn modelId="{7CC92FE6-0C11-42FC-994F-A890059EE619}" type="presParOf" srcId="{DEBCA9C8-74D0-4D95-889E-903FE2402223}" destId="{193CC12E-70EF-4E0F-8008-54934A0F1039}" srcOrd="0" destOrd="0" presId="urn:microsoft.com/office/officeart/2008/layout/HorizontalMultiLevelHierarchy"/>
    <dgm:cxn modelId="{ECD39F4A-861E-4A16-8708-D40A048B7EBC}" type="presParOf" srcId="{DEBCA9C8-74D0-4D95-889E-903FE2402223}" destId="{F5E4B0CA-7266-411B-AE85-3B23480C6B33}" srcOrd="1" destOrd="0" presId="urn:microsoft.com/office/officeart/2008/layout/HorizontalMultiLevelHierarchy"/>
    <dgm:cxn modelId="{39B73864-54F2-415B-A833-3F6EE6D06D7C}" type="presParOf" srcId="{F5CB58E2-9D8E-4319-84D2-F9A4BF8B209D}" destId="{1A91D2F6-A249-45CF-846B-EEEBEC9EA6C5}" srcOrd="4" destOrd="0" presId="urn:microsoft.com/office/officeart/2008/layout/HorizontalMultiLevelHierarchy"/>
    <dgm:cxn modelId="{B2EF4C64-65FD-4549-8D27-A84D543BC1DB}" type="presParOf" srcId="{1A91D2F6-A249-45CF-846B-EEEBEC9EA6C5}" destId="{7D14EB7C-5CFC-45B3-96B8-DF88B9A5FF91}" srcOrd="0" destOrd="0" presId="urn:microsoft.com/office/officeart/2008/layout/HorizontalMultiLevelHierarchy"/>
    <dgm:cxn modelId="{1BBE6EE1-2D2F-436A-A7A6-F817036D89C9}" type="presParOf" srcId="{F5CB58E2-9D8E-4319-84D2-F9A4BF8B209D}" destId="{38AF3633-22E5-438D-8972-1CCE66EE1B9E}" srcOrd="5" destOrd="0" presId="urn:microsoft.com/office/officeart/2008/layout/HorizontalMultiLevelHierarchy"/>
    <dgm:cxn modelId="{B56A2B20-A364-44B1-84F3-9819D4A002E5}" type="presParOf" srcId="{38AF3633-22E5-438D-8972-1CCE66EE1B9E}" destId="{A090DFB7-756C-4AB5-85F2-A427CB6C3037}" srcOrd="0" destOrd="0" presId="urn:microsoft.com/office/officeart/2008/layout/HorizontalMultiLevelHierarchy"/>
    <dgm:cxn modelId="{1CE352D4-484F-482B-81F4-31E5B95B1CF8}" type="presParOf" srcId="{38AF3633-22E5-438D-8972-1CCE66EE1B9E}" destId="{164C3AF0-AB45-4005-8AE7-936E240EC627}" srcOrd="1" destOrd="0" presId="urn:microsoft.com/office/officeart/2008/layout/HorizontalMultiLevelHierarchy"/>
    <dgm:cxn modelId="{6832C9EC-80AE-4BF5-A868-BB2E474E0D1B}" type="presParOf" srcId="{F5CB58E2-9D8E-4319-84D2-F9A4BF8B209D}" destId="{A9164500-48AC-4F91-8640-9E744B5A3B53}" srcOrd="6" destOrd="0" presId="urn:microsoft.com/office/officeart/2008/layout/HorizontalMultiLevelHierarchy"/>
    <dgm:cxn modelId="{D1AB55D3-9D58-48B1-AAED-D97BA0639AB5}" type="presParOf" srcId="{A9164500-48AC-4F91-8640-9E744B5A3B53}" destId="{8AB19649-C881-4151-9F75-8E249BB64784}" srcOrd="0" destOrd="0" presId="urn:microsoft.com/office/officeart/2008/layout/HorizontalMultiLevelHierarchy"/>
    <dgm:cxn modelId="{0298A128-6892-44E2-AEDE-049B65A7DA51}" type="presParOf" srcId="{F5CB58E2-9D8E-4319-84D2-F9A4BF8B209D}" destId="{60D2EE4D-2C4D-49F1-BC6B-B50C084D666E}" srcOrd="7" destOrd="0" presId="urn:microsoft.com/office/officeart/2008/layout/HorizontalMultiLevelHierarchy"/>
    <dgm:cxn modelId="{60EC591B-61B9-4EF2-9BAD-7B1E69D5E443}" type="presParOf" srcId="{60D2EE4D-2C4D-49F1-BC6B-B50C084D666E}" destId="{F9FE245D-C47C-4E9B-BE4E-07CC4C19065C}" srcOrd="0" destOrd="0" presId="urn:microsoft.com/office/officeart/2008/layout/HorizontalMultiLevelHierarchy"/>
    <dgm:cxn modelId="{3D1E5988-3D7A-49A5-8E3E-527E8B62C2A2}" type="presParOf" srcId="{60D2EE4D-2C4D-49F1-BC6B-B50C084D666E}" destId="{F205C915-C7E7-44C5-8901-4473FC082C92}" srcOrd="1" destOrd="0" presId="urn:microsoft.com/office/officeart/2008/layout/HorizontalMultiLevelHierarchy"/>
    <dgm:cxn modelId="{D6F804FF-32F9-414C-97AA-F61372C3F346}" type="presParOf" srcId="{F5CB58E2-9D8E-4319-84D2-F9A4BF8B209D}" destId="{25D2131A-6A1C-4894-81DE-8C9B69FE349D}" srcOrd="8" destOrd="0" presId="urn:microsoft.com/office/officeart/2008/layout/HorizontalMultiLevelHierarchy"/>
    <dgm:cxn modelId="{9EC9A80D-1240-4789-9F5C-3F431EAC46F5}" type="presParOf" srcId="{25D2131A-6A1C-4894-81DE-8C9B69FE349D}" destId="{27ED3495-B69A-409E-9A57-D1418142CC4E}" srcOrd="0" destOrd="0" presId="urn:microsoft.com/office/officeart/2008/layout/HorizontalMultiLevelHierarchy"/>
    <dgm:cxn modelId="{D532B221-F5E7-444F-81EC-A2F3FD3DB5B5}" type="presParOf" srcId="{F5CB58E2-9D8E-4319-84D2-F9A4BF8B209D}" destId="{9FF3F4C4-0CEA-43AE-854E-A59AE2CF2ADA}" srcOrd="9" destOrd="0" presId="urn:microsoft.com/office/officeart/2008/layout/HorizontalMultiLevelHierarchy"/>
    <dgm:cxn modelId="{05DE2F4E-0DF6-4A46-AD07-0D2DAE78DDFE}" type="presParOf" srcId="{9FF3F4C4-0CEA-43AE-854E-A59AE2CF2ADA}" destId="{1915A3EF-ACF5-41AD-BDBF-FE620B46817B}" srcOrd="0" destOrd="0" presId="urn:microsoft.com/office/officeart/2008/layout/HorizontalMultiLevelHierarchy"/>
    <dgm:cxn modelId="{B6A4B38A-69D3-4766-8744-CEC38DE4B3E5}" type="presParOf" srcId="{9FF3F4C4-0CEA-43AE-854E-A59AE2CF2ADA}" destId="{775E01DD-8DB1-4D98-A98A-320F2A685A64}" srcOrd="1" destOrd="0" presId="urn:microsoft.com/office/officeart/2008/layout/HorizontalMultiLevelHierarchy"/>
    <dgm:cxn modelId="{9A81D39C-72E5-4EB1-BB7B-BA8E79894E31}" type="presParOf" srcId="{775E01DD-8DB1-4D98-A98A-320F2A685A64}" destId="{7C151DA9-F0E1-45F5-A92E-A9CA9F4E8FB6}" srcOrd="0" destOrd="0" presId="urn:microsoft.com/office/officeart/2008/layout/HorizontalMultiLevelHierarchy"/>
    <dgm:cxn modelId="{CD38C415-96FC-4B9A-8554-0B63D5FBF235}" type="presParOf" srcId="{7C151DA9-F0E1-45F5-A92E-A9CA9F4E8FB6}" destId="{A8DFA741-0EA9-4E4D-8AE4-B96597D8587A}" srcOrd="0" destOrd="0" presId="urn:microsoft.com/office/officeart/2008/layout/HorizontalMultiLevelHierarchy"/>
    <dgm:cxn modelId="{E472A7D5-78B5-40A6-B160-677C7E13D520}" type="presParOf" srcId="{775E01DD-8DB1-4D98-A98A-320F2A685A64}" destId="{485C8098-6695-4E72-AD91-6D383A6E98B7}" srcOrd="1" destOrd="0" presId="urn:microsoft.com/office/officeart/2008/layout/HorizontalMultiLevelHierarchy"/>
    <dgm:cxn modelId="{3C3326DB-0034-4058-B33E-DFB00E557985}" type="presParOf" srcId="{485C8098-6695-4E72-AD91-6D383A6E98B7}" destId="{330AAB81-9F9E-46B3-B2B1-AFCEF5B405AA}" srcOrd="0" destOrd="0" presId="urn:microsoft.com/office/officeart/2008/layout/HorizontalMultiLevelHierarchy"/>
    <dgm:cxn modelId="{1412DB24-AE41-42FC-9630-83942B399E45}" type="presParOf" srcId="{485C8098-6695-4E72-AD91-6D383A6E98B7}" destId="{680338F7-9872-4299-94ED-6D3DF903C136}" srcOrd="1" destOrd="0" presId="urn:microsoft.com/office/officeart/2008/layout/HorizontalMultiLevelHierarchy"/>
    <dgm:cxn modelId="{3ED8A8D9-ECE8-446C-97C9-90B433555B27}" type="presParOf" srcId="{775E01DD-8DB1-4D98-A98A-320F2A685A64}" destId="{8BEBAEFF-DF51-418A-A67C-C6B8CFE1DD8B}" srcOrd="2" destOrd="0" presId="urn:microsoft.com/office/officeart/2008/layout/HorizontalMultiLevelHierarchy"/>
    <dgm:cxn modelId="{546B108A-1EB3-40D2-8CAA-6C83054DE7FF}" type="presParOf" srcId="{8BEBAEFF-DF51-418A-A67C-C6B8CFE1DD8B}" destId="{205CFDC4-32E0-45B9-9A89-C16300A13A2D}" srcOrd="0" destOrd="0" presId="urn:microsoft.com/office/officeart/2008/layout/HorizontalMultiLevelHierarchy"/>
    <dgm:cxn modelId="{0E58F933-5E56-4170-956B-9F1AC0969ECE}" type="presParOf" srcId="{775E01DD-8DB1-4D98-A98A-320F2A685A64}" destId="{73665094-0F2F-4959-92F9-7ACA37ADE8D7}" srcOrd="3" destOrd="0" presId="urn:microsoft.com/office/officeart/2008/layout/HorizontalMultiLevelHierarchy"/>
    <dgm:cxn modelId="{6BCF3B52-DAD6-4A60-A0EB-836E1BED2D7C}" type="presParOf" srcId="{73665094-0F2F-4959-92F9-7ACA37ADE8D7}" destId="{1A9D178D-DED3-45A1-A656-30F6314ABC56}" srcOrd="0" destOrd="0" presId="urn:microsoft.com/office/officeart/2008/layout/HorizontalMultiLevelHierarchy"/>
    <dgm:cxn modelId="{0940B352-A35F-4B5B-84E3-6ABF911C3478}" type="presParOf" srcId="{73665094-0F2F-4959-92F9-7ACA37ADE8D7}" destId="{B143D36F-0206-48F6-B524-48075A07D2A6}" srcOrd="1" destOrd="0" presId="urn:microsoft.com/office/officeart/2008/layout/HorizontalMultiLevelHierarchy"/>
    <dgm:cxn modelId="{522205E3-4774-46CD-9881-4EF77A5DB281}" type="presParOf" srcId="{775E01DD-8DB1-4D98-A98A-320F2A685A64}" destId="{5E122413-C07A-4E91-99B2-3EFA82781DB1}" srcOrd="4" destOrd="0" presId="urn:microsoft.com/office/officeart/2008/layout/HorizontalMultiLevelHierarchy"/>
    <dgm:cxn modelId="{68D75B7C-1812-4B2A-95C5-915088309361}" type="presParOf" srcId="{5E122413-C07A-4E91-99B2-3EFA82781DB1}" destId="{0C4F98E6-E297-49F0-983D-9CD7B4CBE734}" srcOrd="0" destOrd="0" presId="urn:microsoft.com/office/officeart/2008/layout/HorizontalMultiLevelHierarchy"/>
    <dgm:cxn modelId="{40ACDE15-50DC-4C6B-9AC6-D52A2B01DB37}" type="presParOf" srcId="{775E01DD-8DB1-4D98-A98A-320F2A685A64}" destId="{93919DCE-8E64-4EFE-BACC-A5F6FAE96531}" srcOrd="5" destOrd="0" presId="urn:microsoft.com/office/officeart/2008/layout/HorizontalMultiLevelHierarchy"/>
    <dgm:cxn modelId="{7A9031D6-495D-4FF6-BC21-B5AE77BC683C}" type="presParOf" srcId="{93919DCE-8E64-4EFE-BACC-A5F6FAE96531}" destId="{9C87B6F1-C896-4EC6-9084-44298DF2947D}" srcOrd="0" destOrd="0" presId="urn:microsoft.com/office/officeart/2008/layout/HorizontalMultiLevelHierarchy"/>
    <dgm:cxn modelId="{645B0695-A1AE-4C55-83D2-C8E5CDDE9130}" type="presParOf" srcId="{93919DCE-8E64-4EFE-BACC-A5F6FAE96531}" destId="{EBFD47C2-85F1-446F-9389-75028AE1664D}" srcOrd="1" destOrd="0" presId="urn:microsoft.com/office/officeart/2008/layout/HorizontalMultiLevelHierarchy"/>
    <dgm:cxn modelId="{4003B135-3551-49A3-AC90-F10151657D2F}" type="presParOf" srcId="{775E01DD-8DB1-4D98-A98A-320F2A685A64}" destId="{E1C02166-92A4-4325-B6A9-639053B09263}" srcOrd="6" destOrd="0" presId="urn:microsoft.com/office/officeart/2008/layout/HorizontalMultiLevelHierarchy"/>
    <dgm:cxn modelId="{E5B49687-5D89-4CF5-B674-0EE56445683F}" type="presParOf" srcId="{E1C02166-92A4-4325-B6A9-639053B09263}" destId="{D132BD66-CC16-44BA-866A-27B59B2A0D58}" srcOrd="0" destOrd="0" presId="urn:microsoft.com/office/officeart/2008/layout/HorizontalMultiLevelHierarchy"/>
    <dgm:cxn modelId="{C2689D17-9FA2-475E-8730-CD9417404005}" type="presParOf" srcId="{775E01DD-8DB1-4D98-A98A-320F2A685A64}" destId="{3C286E84-A4BC-4469-BD8A-0E9A15F11F6A}" srcOrd="7" destOrd="0" presId="urn:microsoft.com/office/officeart/2008/layout/HorizontalMultiLevelHierarchy"/>
    <dgm:cxn modelId="{B8C27F97-319A-4082-AFE1-AAC2586EC2DB}" type="presParOf" srcId="{3C286E84-A4BC-4469-BD8A-0E9A15F11F6A}" destId="{AF6247A1-F3CE-4D7C-8CE2-894016F9725C}" srcOrd="0" destOrd="0" presId="urn:microsoft.com/office/officeart/2008/layout/HorizontalMultiLevelHierarchy"/>
    <dgm:cxn modelId="{88323FCC-1B62-4827-9EE6-3A25741EFB30}" type="presParOf" srcId="{3C286E84-A4BC-4469-BD8A-0E9A15F11F6A}" destId="{679E89B5-CFED-471F-9E08-9038D332BBB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8DBFC-350F-4B12-8774-2F3247CD7326}">
      <dsp:nvSpPr>
        <dsp:cNvPr id="0" name=""/>
        <dsp:cNvSpPr/>
      </dsp:nvSpPr>
      <dsp:spPr>
        <a:xfrm>
          <a:off x="1154326" y="712"/>
          <a:ext cx="1615799" cy="49797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客戶型態</a:t>
          </a:r>
          <a:endParaRPr lang="zh-TW" altLang="en-US" sz="1400" b="1" kern="1200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sp:txBody>
      <dsp:txXfrm>
        <a:off x="1168911" y="15297"/>
        <a:ext cx="1586629" cy="468803"/>
      </dsp:txXfrm>
    </dsp:sp>
    <dsp:sp modelId="{9AA4CDD8-2BFA-4C3A-AB95-2B508CB6083B}">
      <dsp:nvSpPr>
        <dsp:cNvPr id="0" name=""/>
        <dsp:cNvSpPr/>
      </dsp:nvSpPr>
      <dsp:spPr>
        <a:xfrm>
          <a:off x="1315906" y="498686"/>
          <a:ext cx="202049" cy="30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208"/>
              </a:lnTo>
              <a:lnTo>
                <a:pt x="202049" y="302208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DC6FC-DF15-4421-BB41-CBD5F5B421F1}">
      <dsp:nvSpPr>
        <dsp:cNvPr id="0" name=""/>
        <dsp:cNvSpPr/>
      </dsp:nvSpPr>
      <dsp:spPr>
        <a:xfrm>
          <a:off x="1517955" y="633026"/>
          <a:ext cx="1254960" cy="335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性別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27788" y="642859"/>
        <a:ext cx="1235294" cy="316070"/>
      </dsp:txXfrm>
    </dsp:sp>
    <dsp:sp modelId="{DBCFBFDE-6FB0-4C23-9C21-2B8B1BB12316}">
      <dsp:nvSpPr>
        <dsp:cNvPr id="0" name=""/>
        <dsp:cNvSpPr/>
      </dsp:nvSpPr>
      <dsp:spPr>
        <a:xfrm>
          <a:off x="1315906" y="498686"/>
          <a:ext cx="225769" cy="762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2656"/>
              </a:lnTo>
              <a:lnTo>
                <a:pt x="225769" y="7626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08818-2DFF-45E2-838C-349DE145594A}">
      <dsp:nvSpPr>
        <dsp:cNvPr id="0" name=""/>
        <dsp:cNvSpPr/>
      </dsp:nvSpPr>
      <dsp:spPr>
        <a:xfrm>
          <a:off x="1541675" y="1115509"/>
          <a:ext cx="1222278" cy="291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3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年齡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50218" y="1124052"/>
        <a:ext cx="1205192" cy="274580"/>
      </dsp:txXfrm>
    </dsp:sp>
    <dsp:sp modelId="{E59CB05F-CEF7-4054-801E-67FFC5CAEA77}">
      <dsp:nvSpPr>
        <dsp:cNvPr id="0" name=""/>
        <dsp:cNvSpPr/>
      </dsp:nvSpPr>
      <dsp:spPr>
        <a:xfrm>
          <a:off x="1315906" y="498686"/>
          <a:ext cx="224490" cy="1159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9210"/>
              </a:lnTo>
              <a:lnTo>
                <a:pt x="224490" y="115921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0411E-04FC-4B5F-B7AF-6D736F4DCBFE}">
      <dsp:nvSpPr>
        <dsp:cNvPr id="0" name=""/>
        <dsp:cNvSpPr/>
      </dsp:nvSpPr>
      <dsp:spPr>
        <a:xfrm>
          <a:off x="1540396" y="1497333"/>
          <a:ext cx="1236136" cy="321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68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往來時間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49802" y="1506739"/>
        <a:ext cx="1217324" cy="302316"/>
      </dsp:txXfrm>
    </dsp:sp>
    <dsp:sp modelId="{B3232E04-7270-4E18-B4FD-80EA8DBF2537}">
      <dsp:nvSpPr>
        <dsp:cNvPr id="0" name=""/>
        <dsp:cNvSpPr/>
      </dsp:nvSpPr>
      <dsp:spPr>
        <a:xfrm>
          <a:off x="1315906" y="498686"/>
          <a:ext cx="237628" cy="1603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3107"/>
              </a:lnTo>
              <a:lnTo>
                <a:pt x="237628" y="1603107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6C5C8-81DB-4A7C-BD4F-A4C43FFE7658}">
      <dsp:nvSpPr>
        <dsp:cNvPr id="0" name=""/>
        <dsp:cNvSpPr/>
      </dsp:nvSpPr>
      <dsp:spPr>
        <a:xfrm>
          <a:off x="1553534" y="1931877"/>
          <a:ext cx="1210813" cy="339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10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是否有貸款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63487" y="1941830"/>
        <a:ext cx="1190907" cy="319926"/>
      </dsp:txXfrm>
    </dsp:sp>
    <dsp:sp modelId="{16251CE9-3EBF-4F90-B9DE-92DD1E3F7825}">
      <dsp:nvSpPr>
        <dsp:cNvPr id="0" name=""/>
        <dsp:cNvSpPr/>
      </dsp:nvSpPr>
      <dsp:spPr>
        <a:xfrm>
          <a:off x="1315906" y="498686"/>
          <a:ext cx="210324" cy="207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8653"/>
              </a:lnTo>
              <a:lnTo>
                <a:pt x="210324" y="2078653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3B34E-096B-4FCC-9115-A637B1F2D1E2}">
      <dsp:nvSpPr>
        <dsp:cNvPr id="0" name=""/>
        <dsp:cNvSpPr/>
      </dsp:nvSpPr>
      <dsp:spPr>
        <a:xfrm>
          <a:off x="1526230" y="2400517"/>
          <a:ext cx="1242832" cy="3536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137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是否有存款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36588" y="2410875"/>
        <a:ext cx="1222116" cy="332929"/>
      </dsp:txXfrm>
    </dsp:sp>
    <dsp:sp modelId="{27E04E5B-E65D-4DB6-ACF7-8BCFFDBAB2BB}">
      <dsp:nvSpPr>
        <dsp:cNvPr id="0" name=""/>
        <dsp:cNvSpPr/>
      </dsp:nvSpPr>
      <dsp:spPr>
        <a:xfrm>
          <a:off x="1315906" y="498686"/>
          <a:ext cx="236286" cy="2567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7502"/>
              </a:lnTo>
              <a:lnTo>
                <a:pt x="236286" y="256750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DDEA9-2C68-4A2D-A8CF-8138F76A182D}">
      <dsp:nvSpPr>
        <dsp:cNvPr id="0" name=""/>
        <dsp:cNvSpPr/>
      </dsp:nvSpPr>
      <dsp:spPr>
        <a:xfrm>
          <a:off x="1552192" y="2905059"/>
          <a:ext cx="1228911" cy="3222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17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是否有理財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61631" y="2914498"/>
        <a:ext cx="1210033" cy="303380"/>
      </dsp:txXfrm>
    </dsp:sp>
    <dsp:sp modelId="{2842413F-2CC9-46CC-8266-BC55E40C66AF}">
      <dsp:nvSpPr>
        <dsp:cNvPr id="0" name=""/>
        <dsp:cNvSpPr/>
      </dsp:nvSpPr>
      <dsp:spPr>
        <a:xfrm>
          <a:off x="1315906" y="498686"/>
          <a:ext cx="220660" cy="2991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1419"/>
              </a:lnTo>
              <a:lnTo>
                <a:pt x="220660" y="2991419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EF199-C4E1-4C26-8880-2CA507B1F877}">
      <dsp:nvSpPr>
        <dsp:cNvPr id="0" name=""/>
        <dsp:cNvSpPr/>
      </dsp:nvSpPr>
      <dsp:spPr>
        <a:xfrm>
          <a:off x="1536566" y="3322020"/>
          <a:ext cx="1231959" cy="3361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205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近三個月資產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1546412" y="3331866"/>
        <a:ext cx="1212267" cy="316478"/>
      </dsp:txXfrm>
    </dsp:sp>
    <dsp:sp modelId="{DB992EEA-3ADC-43BC-9DB1-F1D0E2302CF3}">
      <dsp:nvSpPr>
        <dsp:cNvPr id="0" name=""/>
        <dsp:cNvSpPr/>
      </dsp:nvSpPr>
      <dsp:spPr>
        <a:xfrm>
          <a:off x="3016874" y="712"/>
          <a:ext cx="1576537" cy="49349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往來關係</a:t>
          </a:r>
          <a:endParaRPr lang="zh-TW" altLang="en-US" sz="1400" b="1" kern="1200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sp:txBody>
      <dsp:txXfrm>
        <a:off x="3031328" y="15166"/>
        <a:ext cx="1547629" cy="464589"/>
      </dsp:txXfrm>
    </dsp:sp>
    <dsp:sp modelId="{82898F22-5C2E-4D4A-83DE-3AB13EA33FF4}">
      <dsp:nvSpPr>
        <dsp:cNvPr id="0" name=""/>
        <dsp:cNvSpPr/>
      </dsp:nvSpPr>
      <dsp:spPr>
        <a:xfrm>
          <a:off x="3128808" y="494210"/>
          <a:ext cx="91440" cy="3177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748"/>
              </a:lnTo>
              <a:lnTo>
                <a:pt x="53367" y="317748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E7C42-C6D0-4CBD-8614-D5BD6B16E6CE}">
      <dsp:nvSpPr>
        <dsp:cNvPr id="0" name=""/>
        <dsp:cNvSpPr/>
      </dsp:nvSpPr>
      <dsp:spPr>
        <a:xfrm>
          <a:off x="3182175" y="617584"/>
          <a:ext cx="1245935" cy="3887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24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來電次數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3193561" y="628970"/>
        <a:ext cx="1223163" cy="365975"/>
      </dsp:txXfrm>
    </dsp:sp>
    <dsp:sp modelId="{5C54BBF2-3993-4FB2-9652-BEE33965F8C5}">
      <dsp:nvSpPr>
        <dsp:cNvPr id="0" name=""/>
        <dsp:cNvSpPr/>
      </dsp:nvSpPr>
      <dsp:spPr>
        <a:xfrm>
          <a:off x="3128808" y="494210"/>
          <a:ext cx="91440" cy="8102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10226"/>
              </a:lnTo>
              <a:lnTo>
                <a:pt x="53367" y="81022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5C9E5-61B5-4F11-9157-05F51B239FBF}">
      <dsp:nvSpPr>
        <dsp:cNvPr id="0" name=""/>
        <dsp:cNvSpPr/>
      </dsp:nvSpPr>
      <dsp:spPr>
        <a:xfrm>
          <a:off x="3182175" y="1129707"/>
          <a:ext cx="1245935" cy="349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274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來電通時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3192410" y="1139942"/>
        <a:ext cx="1225465" cy="328990"/>
      </dsp:txXfrm>
    </dsp:sp>
    <dsp:sp modelId="{A36FB638-18FB-47C2-A203-2A8644B642AC}">
      <dsp:nvSpPr>
        <dsp:cNvPr id="0" name=""/>
        <dsp:cNvSpPr/>
      </dsp:nvSpPr>
      <dsp:spPr>
        <a:xfrm>
          <a:off x="3128808" y="494210"/>
          <a:ext cx="91440" cy="1282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2479"/>
              </a:lnTo>
              <a:lnTo>
                <a:pt x="53367" y="1282479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4B626-E22A-4792-BD8B-A4AD7B11D35C}">
      <dsp:nvSpPr>
        <dsp:cNvPr id="0" name=""/>
        <dsp:cNvSpPr/>
      </dsp:nvSpPr>
      <dsp:spPr>
        <a:xfrm>
          <a:off x="3182175" y="1602541"/>
          <a:ext cx="1245935" cy="3482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308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來電原因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3192376" y="1612742"/>
        <a:ext cx="1225533" cy="327893"/>
      </dsp:txXfrm>
    </dsp:sp>
    <dsp:sp modelId="{0A1736CC-5810-4DEA-89D9-1A91B49E2F1B}">
      <dsp:nvSpPr>
        <dsp:cNvPr id="0" name=""/>
        <dsp:cNvSpPr/>
      </dsp:nvSpPr>
      <dsp:spPr>
        <a:xfrm>
          <a:off x="3128808" y="494210"/>
          <a:ext cx="91440" cy="17350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35004"/>
              </a:lnTo>
              <a:lnTo>
                <a:pt x="53367" y="1735004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3EE36-712C-48AB-9D7D-8F04875D1F40}">
      <dsp:nvSpPr>
        <dsp:cNvPr id="0" name=""/>
        <dsp:cNvSpPr/>
      </dsp:nvSpPr>
      <dsp:spPr>
        <a:xfrm>
          <a:off x="3182175" y="2074211"/>
          <a:ext cx="1245935" cy="310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34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問題類別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3191255" y="2083291"/>
        <a:ext cx="1227775" cy="291845"/>
      </dsp:txXfrm>
    </dsp:sp>
    <dsp:sp modelId="{904798D4-1594-4EA3-97D3-6993D5B88F39}">
      <dsp:nvSpPr>
        <dsp:cNvPr id="0" name=""/>
        <dsp:cNvSpPr/>
      </dsp:nvSpPr>
      <dsp:spPr>
        <a:xfrm>
          <a:off x="4840160" y="712"/>
          <a:ext cx="1870750" cy="49349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solidFill>
                <a:schemeClr val="tx1"/>
              </a:solidFill>
              <a:latin typeface="+mn-lt"/>
              <a:ea typeface="微軟正黑體" panose="020B0604030504040204" pitchFamily="34" charset="-120"/>
            </a:rPr>
            <a:t>消費型態</a:t>
          </a:r>
          <a:endParaRPr lang="zh-TW" altLang="en-US" sz="1400" b="1" kern="1200" dirty="0">
            <a:solidFill>
              <a:schemeClr val="tx1"/>
            </a:solidFill>
            <a:latin typeface="+mn-lt"/>
            <a:ea typeface="微軟正黑體" panose="020B0604030504040204" pitchFamily="34" charset="-120"/>
          </a:endParaRPr>
        </a:p>
      </dsp:txBody>
      <dsp:txXfrm>
        <a:off x="4854614" y="15166"/>
        <a:ext cx="1841842" cy="464589"/>
      </dsp:txXfrm>
    </dsp:sp>
    <dsp:sp modelId="{32C48906-6C53-4463-BABA-6A3B51F8C5D8}">
      <dsp:nvSpPr>
        <dsp:cNvPr id="0" name=""/>
        <dsp:cNvSpPr/>
      </dsp:nvSpPr>
      <dsp:spPr>
        <a:xfrm>
          <a:off x="5027235" y="494210"/>
          <a:ext cx="198417" cy="307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567"/>
              </a:lnTo>
              <a:lnTo>
                <a:pt x="198417" y="307567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7C449-9D27-4A2E-86C1-8287C4953393}">
      <dsp:nvSpPr>
        <dsp:cNvPr id="0" name=""/>
        <dsp:cNvSpPr/>
      </dsp:nvSpPr>
      <dsp:spPr>
        <a:xfrm>
          <a:off x="5225653" y="617584"/>
          <a:ext cx="1048220" cy="368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377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消費種類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5236443" y="628374"/>
        <a:ext cx="1026640" cy="346806"/>
      </dsp:txXfrm>
    </dsp:sp>
    <dsp:sp modelId="{8170BCFD-DA34-4A49-9AF3-7A59AFFACCDC}">
      <dsp:nvSpPr>
        <dsp:cNvPr id="0" name=""/>
        <dsp:cNvSpPr/>
      </dsp:nvSpPr>
      <dsp:spPr>
        <a:xfrm>
          <a:off x="5027235" y="494210"/>
          <a:ext cx="198417" cy="80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507"/>
              </a:lnTo>
              <a:lnTo>
                <a:pt x="198417" y="803507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BF6D6-CDD4-4489-9AB7-3AEEF6993143}">
      <dsp:nvSpPr>
        <dsp:cNvPr id="0" name=""/>
        <dsp:cNvSpPr/>
      </dsp:nvSpPr>
      <dsp:spPr>
        <a:xfrm>
          <a:off x="5225653" y="1109345"/>
          <a:ext cx="1068133" cy="376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411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信用卡種類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5236687" y="1120379"/>
        <a:ext cx="1046065" cy="354677"/>
      </dsp:txXfrm>
    </dsp:sp>
    <dsp:sp modelId="{6BD70C24-2A04-4966-A9A6-42AC4934E6CB}">
      <dsp:nvSpPr>
        <dsp:cNvPr id="0" name=""/>
        <dsp:cNvSpPr/>
      </dsp:nvSpPr>
      <dsp:spPr>
        <a:xfrm>
          <a:off x="5027235" y="494210"/>
          <a:ext cx="198417" cy="128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7295"/>
              </a:lnTo>
              <a:lnTo>
                <a:pt x="198417" y="1287295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7F5FB-554D-474F-96EF-D7863820827C}">
      <dsp:nvSpPr>
        <dsp:cNvPr id="0" name=""/>
        <dsp:cNvSpPr/>
      </dsp:nvSpPr>
      <dsp:spPr>
        <a:xfrm>
          <a:off x="5225653" y="1609465"/>
          <a:ext cx="1095564" cy="344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445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信用卡等級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5235731" y="1619543"/>
        <a:ext cx="1075408" cy="323925"/>
      </dsp:txXfrm>
    </dsp:sp>
    <dsp:sp modelId="{4A4BCB76-C77D-419F-B5BE-0EA34EB2EC55}">
      <dsp:nvSpPr>
        <dsp:cNvPr id="0" name=""/>
        <dsp:cNvSpPr/>
      </dsp:nvSpPr>
      <dsp:spPr>
        <a:xfrm>
          <a:off x="5027235" y="494210"/>
          <a:ext cx="198417" cy="1745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355"/>
              </a:lnTo>
              <a:lnTo>
                <a:pt x="198417" y="1745355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2FE28-1433-4460-BFF3-EAAEF2CEE2EF}">
      <dsp:nvSpPr>
        <dsp:cNvPr id="0" name=""/>
        <dsp:cNvSpPr/>
      </dsp:nvSpPr>
      <dsp:spPr>
        <a:xfrm>
          <a:off x="5225653" y="2076921"/>
          <a:ext cx="1099765" cy="3252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480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dirty="0" smtClean="0">
              <a:latin typeface="+mn-lt"/>
              <a:ea typeface="微軟正黑體" panose="020B0604030504040204" pitchFamily="34" charset="-120"/>
            </a:rPr>
            <a:t>刷卡金額</a:t>
          </a:r>
          <a:endParaRPr lang="zh-TW" altLang="en-US" sz="1200" b="0" kern="1200" dirty="0">
            <a:latin typeface="+mn-lt"/>
            <a:ea typeface="微軟正黑體" panose="020B0604030504040204" pitchFamily="34" charset="-120"/>
          </a:endParaRPr>
        </a:p>
      </dsp:txBody>
      <dsp:txXfrm>
        <a:off x="5235180" y="2086448"/>
        <a:ext cx="1080711" cy="306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7EDA8-227C-4875-8BE5-A697193BB1E2}">
      <dsp:nvSpPr>
        <dsp:cNvPr id="0" name=""/>
        <dsp:cNvSpPr/>
      </dsp:nvSpPr>
      <dsp:spPr>
        <a:xfrm rot="5400000">
          <a:off x="469586" y="1001600"/>
          <a:ext cx="1404203" cy="23365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8A141-B715-464A-924A-7A57360593A6}">
      <dsp:nvSpPr>
        <dsp:cNvPr id="0" name=""/>
        <dsp:cNvSpPr/>
      </dsp:nvSpPr>
      <dsp:spPr>
        <a:xfrm>
          <a:off x="274847" y="1719134"/>
          <a:ext cx="2109461" cy="1948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kern="1200" dirty="0" smtClean="0">
              <a:latin typeface="+mn-lt"/>
              <a:ea typeface="微軟正黑體" panose="020B0604030504040204" pitchFamily="34" charset="-120"/>
              <a:cs typeface="Tahoma" panose="020B0604030504040204" pitchFamily="34" charset="0"/>
            </a:rPr>
            <a:t>資料清理</a:t>
          </a:r>
          <a:endParaRPr lang="en-US" sz="1600" b="1" i="0" kern="1200" dirty="0" smtClean="0">
            <a:latin typeface="+mn-lt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b="0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多資料夾多檔案匯入</a:t>
          </a:r>
          <a:endParaRPr lang="en-US" sz="1400" b="0" i="0" kern="120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b="0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非正規格式轉換</a:t>
          </a:r>
          <a:endParaRPr lang="en-US" sz="1400" b="0" i="0" kern="120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zh-TW" sz="1400" b="0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長短資料格式整合匯入</a:t>
          </a:r>
          <a:endParaRPr lang="en-US" sz="1400" b="0" i="0" kern="120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b="0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大量多值欄位轉換</a:t>
          </a:r>
          <a:endParaRPr lang="en-US" sz="1400" b="0" i="0" kern="1200" dirty="0" smtClean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sp:txBody>
      <dsp:txXfrm>
        <a:off x="274847" y="1719134"/>
        <a:ext cx="2109461" cy="1948786"/>
      </dsp:txXfrm>
    </dsp:sp>
    <dsp:sp modelId="{49B35E4A-D1A3-4139-BDAE-0BF6ED1C014C}">
      <dsp:nvSpPr>
        <dsp:cNvPr id="0" name=""/>
        <dsp:cNvSpPr/>
      </dsp:nvSpPr>
      <dsp:spPr>
        <a:xfrm>
          <a:off x="1946639" y="829579"/>
          <a:ext cx="398011" cy="398011"/>
        </a:xfrm>
        <a:prstGeom prst="triangle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CF05-DD51-4E9A-A4F6-02CB0ACD4A09}">
      <dsp:nvSpPr>
        <dsp:cNvPr id="0" name=""/>
        <dsp:cNvSpPr/>
      </dsp:nvSpPr>
      <dsp:spPr>
        <a:xfrm rot="5400000">
          <a:off x="3051979" y="362584"/>
          <a:ext cx="1404203" cy="23365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211EA-5A66-4FFF-A4AC-52B79A22DB21}">
      <dsp:nvSpPr>
        <dsp:cNvPr id="0" name=""/>
        <dsp:cNvSpPr/>
      </dsp:nvSpPr>
      <dsp:spPr>
        <a:xfrm>
          <a:off x="2817582" y="1060713"/>
          <a:ext cx="2109461" cy="184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資料探索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資料摘要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比較分析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sp:txBody>
      <dsp:txXfrm>
        <a:off x="2817582" y="1060713"/>
        <a:ext cx="2109461" cy="1849066"/>
      </dsp:txXfrm>
    </dsp:sp>
    <dsp:sp modelId="{617A1A13-F940-4425-9019-FA173CF95166}">
      <dsp:nvSpPr>
        <dsp:cNvPr id="0" name=""/>
        <dsp:cNvSpPr/>
      </dsp:nvSpPr>
      <dsp:spPr>
        <a:xfrm>
          <a:off x="4529032" y="190564"/>
          <a:ext cx="398011" cy="398011"/>
        </a:xfrm>
        <a:prstGeom prst="triangle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C6D4E-1721-4CEF-9C81-2F8B5F54827D}">
      <dsp:nvSpPr>
        <dsp:cNvPr id="0" name=""/>
        <dsp:cNvSpPr/>
      </dsp:nvSpPr>
      <dsp:spPr>
        <a:xfrm rot="5400000">
          <a:off x="5634372" y="-276431"/>
          <a:ext cx="1404203" cy="23365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BB218-C736-4A8E-9C41-F9046224412D}">
      <dsp:nvSpPr>
        <dsp:cNvPr id="0" name=""/>
        <dsp:cNvSpPr/>
      </dsp:nvSpPr>
      <dsp:spPr>
        <a:xfrm>
          <a:off x="5399975" y="421697"/>
          <a:ext cx="2109461" cy="184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模型建立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決策樹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ahoma" panose="020B0604030504040204" pitchFamily="34" charset="0"/>
            </a:rPr>
            <a:t>邏輯斯迴歸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  <a:cs typeface="Tahoma" panose="020B0604030504040204" pitchFamily="34" charset="0"/>
          </a:endParaRPr>
        </a:p>
      </dsp:txBody>
      <dsp:txXfrm>
        <a:off x="5399975" y="421697"/>
        <a:ext cx="2109461" cy="1849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02166-92A4-4325-B6A9-639053B09263}">
      <dsp:nvSpPr>
        <dsp:cNvPr id="0" name=""/>
        <dsp:cNvSpPr/>
      </dsp:nvSpPr>
      <dsp:spPr>
        <a:xfrm>
          <a:off x="1570769" y="2953668"/>
          <a:ext cx="241448" cy="538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538251"/>
              </a:lnTo>
              <a:lnTo>
                <a:pt x="241448" y="53825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76745" y="3208046"/>
        <a:ext cx="29496" cy="29496"/>
      </dsp:txXfrm>
    </dsp:sp>
    <dsp:sp modelId="{5E122413-C07A-4E91-99B2-3EFA82781DB1}">
      <dsp:nvSpPr>
        <dsp:cNvPr id="0" name=""/>
        <dsp:cNvSpPr/>
      </dsp:nvSpPr>
      <dsp:spPr>
        <a:xfrm>
          <a:off x="1570769" y="2953668"/>
          <a:ext cx="241448" cy="154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154074"/>
              </a:lnTo>
              <a:lnTo>
                <a:pt x="241448" y="154074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84332" y="3023545"/>
        <a:ext cx="14320" cy="14320"/>
      </dsp:txXfrm>
    </dsp:sp>
    <dsp:sp modelId="{8BEBAEFF-DF51-418A-A67C-C6B8CFE1DD8B}">
      <dsp:nvSpPr>
        <dsp:cNvPr id="0" name=""/>
        <dsp:cNvSpPr/>
      </dsp:nvSpPr>
      <dsp:spPr>
        <a:xfrm>
          <a:off x="1570769" y="2718959"/>
          <a:ext cx="241448" cy="234709"/>
        </a:xfrm>
        <a:custGeom>
          <a:avLst/>
          <a:gdLst/>
          <a:ahLst/>
          <a:cxnLst/>
          <a:rect l="0" t="0" r="0" b="0"/>
          <a:pathLst>
            <a:path>
              <a:moveTo>
                <a:pt x="0" y="234709"/>
              </a:moveTo>
              <a:lnTo>
                <a:pt x="120724" y="234709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83075" y="2827895"/>
        <a:ext cx="16836" cy="16836"/>
      </dsp:txXfrm>
    </dsp:sp>
    <dsp:sp modelId="{7C151DA9-F0E1-45F5-A92E-A9CA9F4E8FB6}">
      <dsp:nvSpPr>
        <dsp:cNvPr id="0" name=""/>
        <dsp:cNvSpPr/>
      </dsp:nvSpPr>
      <dsp:spPr>
        <a:xfrm>
          <a:off x="1570769" y="2410610"/>
          <a:ext cx="241448" cy="543058"/>
        </a:xfrm>
        <a:custGeom>
          <a:avLst/>
          <a:gdLst/>
          <a:ahLst/>
          <a:cxnLst/>
          <a:rect l="0" t="0" r="0" b="0"/>
          <a:pathLst>
            <a:path>
              <a:moveTo>
                <a:pt x="0" y="543058"/>
              </a:moveTo>
              <a:lnTo>
                <a:pt x="120724" y="543058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76635" y="2667281"/>
        <a:ext cx="29715" cy="29715"/>
      </dsp:txXfrm>
    </dsp:sp>
    <dsp:sp modelId="{25D2131A-6A1C-4894-81DE-8C9B69FE349D}">
      <dsp:nvSpPr>
        <dsp:cNvPr id="0" name=""/>
        <dsp:cNvSpPr/>
      </dsp:nvSpPr>
      <dsp:spPr>
        <a:xfrm>
          <a:off x="637474" y="1794690"/>
          <a:ext cx="241448" cy="115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1158978"/>
              </a:lnTo>
              <a:lnTo>
                <a:pt x="241448" y="1158978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28602" y="2344583"/>
        <a:ext cx="59193" cy="59193"/>
      </dsp:txXfrm>
    </dsp:sp>
    <dsp:sp modelId="{A9164500-48AC-4F91-8640-9E744B5A3B53}">
      <dsp:nvSpPr>
        <dsp:cNvPr id="0" name=""/>
        <dsp:cNvSpPr/>
      </dsp:nvSpPr>
      <dsp:spPr>
        <a:xfrm>
          <a:off x="637474" y="1794690"/>
          <a:ext cx="241448" cy="698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698901"/>
              </a:lnTo>
              <a:lnTo>
                <a:pt x="241448" y="698901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39712" y="2125655"/>
        <a:ext cx="36971" cy="36971"/>
      </dsp:txXfrm>
    </dsp:sp>
    <dsp:sp modelId="{1A91D2F6-A249-45CF-846B-EEEBEC9EA6C5}">
      <dsp:nvSpPr>
        <dsp:cNvPr id="0" name=""/>
        <dsp:cNvSpPr/>
      </dsp:nvSpPr>
      <dsp:spPr>
        <a:xfrm>
          <a:off x="637474" y="1748970"/>
          <a:ext cx="241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448" y="4572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52162" y="1788654"/>
        <a:ext cx="12072" cy="12072"/>
      </dsp:txXfrm>
    </dsp:sp>
    <dsp:sp modelId="{452697FD-D1F8-41AD-B10C-7B8098C961B0}">
      <dsp:nvSpPr>
        <dsp:cNvPr id="0" name=""/>
        <dsp:cNvSpPr/>
      </dsp:nvSpPr>
      <dsp:spPr>
        <a:xfrm>
          <a:off x="637474" y="1095789"/>
          <a:ext cx="241448" cy="698901"/>
        </a:xfrm>
        <a:custGeom>
          <a:avLst/>
          <a:gdLst/>
          <a:ahLst/>
          <a:cxnLst/>
          <a:rect l="0" t="0" r="0" b="0"/>
          <a:pathLst>
            <a:path>
              <a:moveTo>
                <a:pt x="0" y="698901"/>
              </a:moveTo>
              <a:lnTo>
                <a:pt x="120724" y="698901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39712" y="1426754"/>
        <a:ext cx="36971" cy="36971"/>
      </dsp:txXfrm>
    </dsp:sp>
    <dsp:sp modelId="{11619203-D4C4-4D45-8EA2-A045EBAB39F4}">
      <dsp:nvSpPr>
        <dsp:cNvPr id="0" name=""/>
        <dsp:cNvSpPr/>
      </dsp:nvSpPr>
      <dsp:spPr>
        <a:xfrm>
          <a:off x="1545429" y="635712"/>
          <a:ext cx="241448" cy="517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517536"/>
              </a:lnTo>
              <a:lnTo>
                <a:pt x="241448" y="517536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51876" y="880203"/>
        <a:ext cx="28554" cy="28554"/>
      </dsp:txXfrm>
    </dsp:sp>
    <dsp:sp modelId="{BA3D0F69-354B-4D78-B3E7-DBB2E5595BF5}">
      <dsp:nvSpPr>
        <dsp:cNvPr id="0" name=""/>
        <dsp:cNvSpPr/>
      </dsp:nvSpPr>
      <dsp:spPr>
        <a:xfrm>
          <a:off x="1545429" y="635712"/>
          <a:ext cx="241448" cy="126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724" y="0"/>
              </a:lnTo>
              <a:lnTo>
                <a:pt x="120724" y="126889"/>
              </a:lnTo>
              <a:lnTo>
                <a:pt x="241448" y="126889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59334" y="692337"/>
        <a:ext cx="13638" cy="13638"/>
      </dsp:txXfrm>
    </dsp:sp>
    <dsp:sp modelId="{36A3A5B2-1FF4-47ED-8A33-1D28D146BD17}">
      <dsp:nvSpPr>
        <dsp:cNvPr id="0" name=""/>
        <dsp:cNvSpPr/>
      </dsp:nvSpPr>
      <dsp:spPr>
        <a:xfrm>
          <a:off x="1545429" y="393073"/>
          <a:ext cx="241448" cy="242639"/>
        </a:xfrm>
        <a:custGeom>
          <a:avLst/>
          <a:gdLst/>
          <a:ahLst/>
          <a:cxnLst/>
          <a:rect l="0" t="0" r="0" b="0"/>
          <a:pathLst>
            <a:path>
              <a:moveTo>
                <a:pt x="0" y="242639"/>
              </a:moveTo>
              <a:lnTo>
                <a:pt x="120724" y="242639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57595" y="505835"/>
        <a:ext cx="17115" cy="17115"/>
      </dsp:txXfrm>
    </dsp:sp>
    <dsp:sp modelId="{9CFEAD75-75D3-4026-891F-4158B335417B}">
      <dsp:nvSpPr>
        <dsp:cNvPr id="0" name=""/>
        <dsp:cNvSpPr/>
      </dsp:nvSpPr>
      <dsp:spPr>
        <a:xfrm>
          <a:off x="1545429" y="105574"/>
          <a:ext cx="241448" cy="530137"/>
        </a:xfrm>
        <a:custGeom>
          <a:avLst/>
          <a:gdLst/>
          <a:ahLst/>
          <a:cxnLst/>
          <a:rect l="0" t="0" r="0" b="0"/>
          <a:pathLst>
            <a:path>
              <a:moveTo>
                <a:pt x="0" y="530137"/>
              </a:moveTo>
              <a:lnTo>
                <a:pt x="120724" y="530137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51590" y="356080"/>
        <a:ext cx="29126" cy="29126"/>
      </dsp:txXfrm>
    </dsp:sp>
    <dsp:sp modelId="{7701C769-1AB5-4826-A485-3B14E445C855}">
      <dsp:nvSpPr>
        <dsp:cNvPr id="0" name=""/>
        <dsp:cNvSpPr/>
      </dsp:nvSpPr>
      <dsp:spPr>
        <a:xfrm>
          <a:off x="637474" y="635712"/>
          <a:ext cx="241448" cy="1158978"/>
        </a:xfrm>
        <a:custGeom>
          <a:avLst/>
          <a:gdLst/>
          <a:ahLst/>
          <a:cxnLst/>
          <a:rect l="0" t="0" r="0" b="0"/>
          <a:pathLst>
            <a:path>
              <a:moveTo>
                <a:pt x="0" y="1158978"/>
              </a:moveTo>
              <a:lnTo>
                <a:pt x="120724" y="1158978"/>
              </a:lnTo>
              <a:lnTo>
                <a:pt x="120724" y="0"/>
              </a:lnTo>
              <a:lnTo>
                <a:pt x="241448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28602" y="1185604"/>
        <a:ext cx="59193" cy="59193"/>
      </dsp:txXfrm>
    </dsp:sp>
    <dsp:sp modelId="{CF00D370-5437-4A97-AB1E-3B9FCD8BDB51}">
      <dsp:nvSpPr>
        <dsp:cNvPr id="0" name=""/>
        <dsp:cNvSpPr/>
      </dsp:nvSpPr>
      <dsp:spPr>
        <a:xfrm rot="16200000">
          <a:off x="-515139" y="1610659"/>
          <a:ext cx="1937166" cy="368061"/>
        </a:xfrm>
        <a:prstGeom prst="rect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客服資料</a:t>
          </a:r>
          <a:endParaRPr lang="zh-TW" altLang="en-US" sz="14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-515139" y="1610659"/>
        <a:ext cx="1937166" cy="368061"/>
      </dsp:txXfrm>
    </dsp:sp>
    <dsp:sp modelId="{4EA36A0B-30B9-4649-B779-34E0BF976E15}">
      <dsp:nvSpPr>
        <dsp:cNvPr id="0" name=""/>
        <dsp:cNvSpPr/>
      </dsp:nvSpPr>
      <dsp:spPr>
        <a:xfrm>
          <a:off x="878923" y="451681"/>
          <a:ext cx="666506" cy="368061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105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78923" y="451681"/>
        <a:ext cx="666506" cy="368061"/>
      </dsp:txXfrm>
    </dsp:sp>
    <dsp:sp modelId="{2F7FD74E-AF4C-4CCD-A8B8-2CF2E8F3712A}">
      <dsp:nvSpPr>
        <dsp:cNvPr id="0" name=""/>
        <dsp:cNvSpPr/>
      </dsp:nvSpPr>
      <dsp:spPr>
        <a:xfrm>
          <a:off x="1786877" y="3573"/>
          <a:ext cx="749455" cy="204001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86877" y="3573"/>
        <a:ext cx="749455" cy="204001"/>
      </dsp:txXfrm>
    </dsp:sp>
    <dsp:sp modelId="{E846C195-9442-4E1B-B497-DB3DC1A84606}">
      <dsp:nvSpPr>
        <dsp:cNvPr id="0" name=""/>
        <dsp:cNvSpPr/>
      </dsp:nvSpPr>
      <dsp:spPr>
        <a:xfrm>
          <a:off x="1786877" y="299591"/>
          <a:ext cx="760767" cy="186964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86877" y="299591"/>
        <a:ext cx="760767" cy="186964"/>
      </dsp:txXfrm>
    </dsp:sp>
    <dsp:sp modelId="{827CA1C3-7048-4F0F-8471-898DFE2FCB5B}">
      <dsp:nvSpPr>
        <dsp:cNvPr id="0" name=""/>
        <dsp:cNvSpPr/>
      </dsp:nvSpPr>
      <dsp:spPr>
        <a:xfrm>
          <a:off x="1786877" y="578570"/>
          <a:ext cx="699319" cy="368061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5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86877" y="578570"/>
        <a:ext cx="699319" cy="368061"/>
      </dsp:txXfrm>
    </dsp:sp>
    <dsp:sp modelId="{CDAA326D-B445-4A94-BC80-B3C75E8C3E95}">
      <dsp:nvSpPr>
        <dsp:cNvPr id="0" name=""/>
        <dsp:cNvSpPr/>
      </dsp:nvSpPr>
      <dsp:spPr>
        <a:xfrm>
          <a:off x="1786877" y="1038647"/>
          <a:ext cx="750687" cy="22920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30.csv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86877" y="1038647"/>
        <a:ext cx="750687" cy="229203"/>
      </dsp:txXfrm>
    </dsp:sp>
    <dsp:sp modelId="{193CC12E-70EF-4E0F-8008-54934A0F1039}">
      <dsp:nvSpPr>
        <dsp:cNvPr id="0" name=""/>
        <dsp:cNvSpPr/>
      </dsp:nvSpPr>
      <dsp:spPr>
        <a:xfrm>
          <a:off x="878923" y="911758"/>
          <a:ext cx="681983" cy="368061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78923" y="911758"/>
        <a:ext cx="681983" cy="368061"/>
      </dsp:txXfrm>
    </dsp:sp>
    <dsp:sp modelId="{A090DFB7-756C-4AB5-85F2-A427CB6C3037}">
      <dsp:nvSpPr>
        <dsp:cNvPr id="0" name=""/>
        <dsp:cNvSpPr/>
      </dsp:nvSpPr>
      <dsp:spPr>
        <a:xfrm>
          <a:off x="878923" y="1371835"/>
          <a:ext cx="689262" cy="845709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60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6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78923" y="1371835"/>
        <a:ext cx="689262" cy="845709"/>
      </dsp:txXfrm>
    </dsp:sp>
    <dsp:sp modelId="{F9FE245D-C47C-4E9B-BE4E-07CC4C19065C}">
      <dsp:nvSpPr>
        <dsp:cNvPr id="0" name=""/>
        <dsp:cNvSpPr/>
      </dsp:nvSpPr>
      <dsp:spPr>
        <a:xfrm>
          <a:off x="878923" y="2309560"/>
          <a:ext cx="703858" cy="368061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12</a:t>
          </a:r>
          <a:r>
            <a:rPr lang="zh-TW" altLang="en-US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78923" y="2309560"/>
        <a:ext cx="703858" cy="368061"/>
      </dsp:txXfrm>
    </dsp:sp>
    <dsp:sp modelId="{1915A3EF-ACF5-41AD-BDBF-FE620B46817B}">
      <dsp:nvSpPr>
        <dsp:cNvPr id="0" name=""/>
        <dsp:cNvSpPr/>
      </dsp:nvSpPr>
      <dsp:spPr>
        <a:xfrm>
          <a:off x="878923" y="2769637"/>
          <a:ext cx="691846" cy="368061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13</a:t>
          </a:r>
          <a:r>
            <a:rPr lang="zh-TW" altLang="en-US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月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78923" y="2769637"/>
        <a:ext cx="691846" cy="368061"/>
      </dsp:txXfrm>
    </dsp:sp>
    <dsp:sp modelId="{330AAB81-9F9E-46B3-B2B1-AFCEF5B405AA}">
      <dsp:nvSpPr>
        <dsp:cNvPr id="0" name=""/>
        <dsp:cNvSpPr/>
      </dsp:nvSpPr>
      <dsp:spPr>
        <a:xfrm>
          <a:off x="1812217" y="2307286"/>
          <a:ext cx="759162" cy="206648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1.csv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2217" y="2307286"/>
        <a:ext cx="759162" cy="206648"/>
      </dsp:txXfrm>
    </dsp:sp>
    <dsp:sp modelId="{1A9D178D-DED3-45A1-A656-30F6314ABC56}">
      <dsp:nvSpPr>
        <dsp:cNvPr id="0" name=""/>
        <dsp:cNvSpPr/>
      </dsp:nvSpPr>
      <dsp:spPr>
        <a:xfrm>
          <a:off x="1812217" y="2606085"/>
          <a:ext cx="763061" cy="225746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2217" y="2606085"/>
        <a:ext cx="763061" cy="225746"/>
      </dsp:txXfrm>
    </dsp:sp>
    <dsp:sp modelId="{9C87B6F1-C896-4EC6-9084-44298DF2947D}">
      <dsp:nvSpPr>
        <dsp:cNvPr id="0" name=""/>
        <dsp:cNvSpPr/>
      </dsp:nvSpPr>
      <dsp:spPr>
        <a:xfrm>
          <a:off x="1812217" y="2923712"/>
          <a:ext cx="774300" cy="368061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b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5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.</a:t>
          </a:r>
          <a:endParaRPr lang="zh-TW" altLang="en-US" sz="5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2217" y="2923712"/>
        <a:ext cx="774300" cy="368061"/>
      </dsp:txXfrm>
    </dsp:sp>
    <dsp:sp modelId="{AF6247A1-F3CE-4D7C-8CE2-894016F9725C}">
      <dsp:nvSpPr>
        <dsp:cNvPr id="0" name=""/>
        <dsp:cNvSpPr/>
      </dsp:nvSpPr>
      <dsp:spPr>
        <a:xfrm>
          <a:off x="1812217" y="3383789"/>
          <a:ext cx="775870" cy="216261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28.csv</a:t>
          </a:r>
          <a:endParaRPr lang="zh-TW" altLang="en-US" sz="105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12217" y="3383789"/>
        <a:ext cx="775870" cy="216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8856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789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95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92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89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6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64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47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1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02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481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61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69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76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08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4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0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292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31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732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48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3834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28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345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8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010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999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83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08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97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96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100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34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4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321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196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562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016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870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47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050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6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957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在台灣有三大主流訊息傳遞的工具</a:t>
            </a:r>
            <a:r>
              <a:rPr lang="en-US" altLang="zh-TW" dirty="0" smtClean="0"/>
              <a:t>,</a:t>
            </a:r>
            <a:r>
              <a:rPr lang="zh-TW" altLang="en-US" dirty="0" smtClean="0"/>
              <a:t>分別是</a:t>
            </a:r>
            <a:r>
              <a:rPr lang="en-US" altLang="zh-TW" dirty="0" smtClean="0"/>
              <a:t>FB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messager</a:t>
            </a:r>
            <a:r>
              <a:rPr lang="en-US" altLang="zh-TW" dirty="0" smtClean="0"/>
              <a:t>, Line</a:t>
            </a:r>
            <a:r>
              <a:rPr lang="zh-TW" altLang="en-US" dirty="0" smtClean="0"/>
              <a:t>和簡訊</a:t>
            </a:r>
            <a:endParaRPr lang="en-US" altLang="zh-TW" dirty="0" smtClean="0"/>
          </a:p>
          <a:p>
            <a:r>
              <a:rPr lang="zh-TW" altLang="en-US" dirty="0" smtClean="0"/>
              <a:t>去年</a:t>
            </a:r>
            <a:r>
              <a:rPr lang="en-US" altLang="zh-TW" dirty="0" smtClean="0"/>
              <a:t>(2016</a:t>
            </a:r>
            <a:r>
              <a:rPr lang="zh-TW" altLang="en-US" dirty="0" smtClean="0"/>
              <a:t>年</a:t>
            </a:r>
            <a:r>
              <a:rPr lang="en-US" altLang="zh-TW" dirty="0" smtClean="0"/>
              <a:t>)FB</a:t>
            </a:r>
            <a:r>
              <a:rPr lang="zh-TW" altLang="en-US" dirty="0" smtClean="0"/>
              <a:t> 和 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分別公布在台灣的用戶數</a:t>
            </a:r>
            <a:r>
              <a:rPr lang="en-US" altLang="zh-TW" dirty="0" smtClean="0"/>
              <a:t>,</a:t>
            </a:r>
            <a:r>
              <a:rPr lang="zh-TW" altLang="en-US" dirty="0" smtClean="0"/>
              <a:t>皆高達</a:t>
            </a:r>
            <a:r>
              <a:rPr lang="en-US" altLang="zh-TW" dirty="0" smtClean="0"/>
              <a:t>1600</a:t>
            </a:r>
            <a:r>
              <a:rPr lang="zh-TW" altLang="en-US" dirty="0" smtClean="0"/>
              <a:t>萬人以上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不分軒輊</a:t>
            </a:r>
            <a:r>
              <a:rPr lang="en-US" altLang="zh-TW" dirty="0" smtClean="0"/>
              <a:t>,</a:t>
            </a:r>
            <a:r>
              <a:rPr lang="zh-TW" altLang="en-US" dirty="0" smtClean="0"/>
              <a:t>且</a:t>
            </a:r>
            <a:r>
              <a:rPr lang="en-US" altLang="zh-TW" dirty="0" smtClean="0"/>
              <a:t>FB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Messager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都有機器人可以實作</a:t>
            </a:r>
            <a:endParaRPr lang="en-US" altLang="zh-TW" dirty="0" smtClean="0"/>
          </a:p>
          <a:p>
            <a:r>
              <a:rPr lang="zh-TW" altLang="en-US" dirty="0" smtClean="0"/>
              <a:t>但如同我們破題所說的</a:t>
            </a:r>
            <a:r>
              <a:rPr lang="en-US" altLang="zh-TW" dirty="0" smtClean="0"/>
              <a:t>,</a:t>
            </a:r>
            <a:r>
              <a:rPr lang="zh-TW" altLang="en-US" dirty="0" smtClean="0"/>
              <a:t>我們的目標是金融業高層主管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所以年齡大部分在</a:t>
            </a:r>
            <a:r>
              <a:rPr lang="en-US" altLang="zh-TW" dirty="0" smtClean="0"/>
              <a:t>40</a:t>
            </a:r>
            <a:r>
              <a:rPr lang="zh-TW" altLang="en-US" dirty="0" smtClean="0"/>
              <a:t>歲以上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所公布的統計資料中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有特別強調</a:t>
            </a:r>
            <a:r>
              <a:rPr lang="zh-TW" altLang="en-US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</a:t>
            </a:r>
            <a:r>
              <a:rPr lang="en-US" altLang="zh-TW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40</a:t>
            </a:r>
            <a:r>
              <a:rPr lang="zh-TW" altLang="en-US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歲以上的中年與銀髮族在比例上都超過</a:t>
            </a:r>
            <a:r>
              <a:rPr lang="en-US" altLang="zh-TW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</a:t>
            </a:r>
            <a:r>
              <a:rPr lang="zh-TW" altLang="en-US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</a:t>
            </a:r>
            <a:r>
              <a:rPr lang="en-US" altLang="zh-TW" sz="1200" b="1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</a:p>
          <a:p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所以我們選擇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Line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來實作機器人的部分</a:t>
            </a:r>
            <a:endParaRPr lang="en-US" altLang="zh-TW" sz="1200" b="0" kern="1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那你可能會疑問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為什麼不用簡訊傳遞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因為有行動裝置就一定有簡訊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所以用戶使用率應該是百分之百</a:t>
            </a:r>
            <a:endParaRPr lang="en-US" altLang="zh-TW" sz="1200" b="0" kern="1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可是只要傳一則訊息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就要收費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0.011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歐元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換算台幣約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0.37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聽起來很少</a:t>
            </a:r>
            <a:endParaRPr lang="en-US" altLang="zh-TW" sz="1200" b="0" kern="120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但在資訊爆炸的時代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訊息量絕對不是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筆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200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筆的計算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</a:p>
          <a:p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因此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既然有免費的通訊軟體可以使用</a:t>
            </a:r>
            <a:r>
              <a:rPr lang="en-US" altLang="zh-TW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1200" b="0" kern="12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當然要好好來利用囉</a:t>
            </a:r>
            <a:endParaRPr lang="en-US" altLang="zh-TW" b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159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WebHook</a:t>
            </a:r>
            <a:r>
              <a:rPr lang="zh-TW" altLang="en-US" dirty="0" smtClean="0"/>
              <a:t>是ㄧ種概念</a:t>
            </a:r>
            <a:r>
              <a:rPr lang="en-US" altLang="zh-TW" dirty="0" smtClean="0"/>
              <a:t>,</a:t>
            </a:r>
            <a:r>
              <a:rPr lang="zh-TW" altLang="en-US" dirty="0" smtClean="0"/>
              <a:t>實作</a:t>
            </a:r>
            <a:r>
              <a:rPr lang="en-US" altLang="zh-TW" dirty="0" err="1" smtClean="0"/>
              <a:t>webhook</a:t>
            </a:r>
            <a:r>
              <a:rPr lang="zh-TW" altLang="en-US" dirty="0" smtClean="0"/>
              <a:t>的有三種方式</a:t>
            </a:r>
            <a:endParaRPr lang="en-US" altLang="zh-TW" dirty="0" smtClean="0"/>
          </a:p>
          <a:p>
            <a:r>
              <a:rPr lang="zh-TW" altLang="en-US" dirty="0" smtClean="0"/>
              <a:t>雲端服務例如</a:t>
            </a:r>
            <a:r>
              <a:rPr lang="en-US" altLang="zh-TW" dirty="0" smtClean="0"/>
              <a:t>AWS,</a:t>
            </a:r>
            <a:r>
              <a:rPr lang="zh-TW" altLang="en-US" dirty="0" smtClean="0"/>
              <a:t> </a:t>
            </a:r>
            <a:r>
              <a:rPr lang="zh-TW" altLang="en-US" baseline="0" dirty="0" smtClean="0"/>
              <a:t>本地端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模擬網路伺服器</a:t>
            </a:r>
            <a:r>
              <a:rPr lang="en-US" altLang="zh-TW" sz="1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aseline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以及自行架設伺服器</a:t>
            </a:r>
            <a:r>
              <a:rPr lang="en-US" altLang="zh-TW" dirty="0" smtClean="0"/>
              <a:t>https</a:t>
            </a:r>
            <a:r>
              <a:rPr lang="zh-TW" altLang="en-US" dirty="0" smtClean="0"/>
              <a:t> </a:t>
            </a:r>
            <a:r>
              <a:rPr lang="en-US" altLang="zh-TW" dirty="0" smtClean="0"/>
              <a:t>webserver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AWS,</a:t>
            </a:r>
            <a:r>
              <a:rPr lang="zh-TW" altLang="en-US" dirty="0" smtClean="0"/>
              <a:t>提供完整的固定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和</a:t>
            </a:r>
            <a:r>
              <a:rPr lang="en-US" altLang="zh-TW" dirty="0" smtClean="0"/>
              <a:t>https,</a:t>
            </a:r>
            <a:r>
              <a:rPr lang="zh-TW" altLang="en-US" dirty="0" smtClean="0"/>
              <a:t>但要更完整的服務就要付費</a:t>
            </a:r>
            <a:endParaRPr lang="en-US" altLang="zh-TW" dirty="0" smtClean="0"/>
          </a:p>
          <a:p>
            <a:r>
              <a:rPr lang="en-US" altLang="zh-TW" dirty="0" smtClean="0"/>
              <a:t>Ngrok</a:t>
            </a:r>
            <a:r>
              <a:rPr lang="zh-TW" altLang="en-US" dirty="0" smtClean="0"/>
              <a:t>是免費開源軟體</a:t>
            </a:r>
            <a:r>
              <a:rPr lang="en-US" altLang="zh-TW" dirty="0" smtClean="0"/>
              <a:t>,</a:t>
            </a:r>
            <a:r>
              <a:rPr lang="zh-TW" altLang="en-US" dirty="0" smtClean="0"/>
              <a:t>且可以快速部屬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但缺點是覆載能力差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所以多為內部測試用</a:t>
            </a:r>
            <a:endParaRPr lang="en-US" altLang="zh-TW" dirty="0" smtClean="0"/>
          </a:p>
          <a:p>
            <a:r>
              <a:rPr lang="en-US" altLang="zh-TW" dirty="0" smtClean="0"/>
              <a:t>https</a:t>
            </a:r>
            <a:r>
              <a:rPr lang="zh-TW" altLang="en-US" dirty="0" smtClean="0"/>
              <a:t> </a:t>
            </a:r>
            <a:r>
              <a:rPr lang="en-US" altLang="zh-TW" dirty="0" smtClean="0"/>
              <a:t>webserver</a:t>
            </a:r>
            <a:r>
              <a:rPr lang="zh-TW" altLang="en-US" dirty="0" smtClean="0"/>
              <a:t>是自行架設的</a:t>
            </a:r>
            <a:r>
              <a:rPr lang="en-US" altLang="zh-TW" dirty="0" smtClean="0"/>
              <a:t>,</a:t>
            </a:r>
            <a:r>
              <a:rPr lang="zh-TW" altLang="en-US" dirty="0" smtClean="0"/>
              <a:t>因此可以依自己所需調整</a:t>
            </a:r>
            <a:r>
              <a:rPr lang="en-US" altLang="zh-TW" dirty="0" smtClean="0"/>
              <a:t>,</a:t>
            </a:r>
            <a:r>
              <a:rPr lang="zh-TW" altLang="en-US" dirty="0" smtClean="0"/>
              <a:t>比較有彈性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但缺點是無法快速部署</a:t>
            </a:r>
            <a:r>
              <a:rPr lang="en-US" altLang="zh-TW" dirty="0" smtClean="0"/>
              <a:t>,</a:t>
            </a:r>
            <a:r>
              <a:rPr lang="zh-TW" altLang="en-US" dirty="0" smtClean="0"/>
              <a:t>需要自行購買域名和申請固定</a:t>
            </a:r>
            <a:r>
              <a:rPr lang="en-US" altLang="zh-TW" dirty="0" err="1" smtClean="0"/>
              <a:t>ip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由於我們目前還在內部測試階段且需要快速部署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所以選擇不需要花費和可以快速部署的</a:t>
            </a:r>
            <a:r>
              <a:rPr lang="en-US" altLang="zh-TW" dirty="0" err="1" smtClean="0"/>
              <a:t>ngrok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40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189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剛剛提到我們選擇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機器人在作為我們實作實時訊息串地的工具</a:t>
            </a:r>
            <a:endParaRPr lang="en-US" altLang="zh-TW" dirty="0" smtClean="0"/>
          </a:p>
          <a:p>
            <a:r>
              <a:rPr lang="zh-TW" altLang="en-US" dirty="0" smtClean="0"/>
              <a:t>不得不提到一個很重要的概念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WebHook</a:t>
            </a:r>
            <a:r>
              <a:rPr lang="en-US" altLang="zh-TW" dirty="0" smtClean="0"/>
              <a:t>”</a:t>
            </a:r>
          </a:p>
          <a:p>
            <a:r>
              <a:rPr lang="zh-TW" altLang="en-US" dirty="0" smtClean="0"/>
              <a:t>當我們想要將即時訊息傳到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機器人上時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需要一個鉤子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將兩邊勾住才能串連在一起</a:t>
            </a: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en-US" altLang="zh-TW" dirty="0" err="1" smtClean="0"/>
              <a:t>webhook</a:t>
            </a:r>
            <a:r>
              <a:rPr lang="zh-TW" altLang="en-US" dirty="0" smtClean="0"/>
              <a:t>就是這個鉤子</a:t>
            </a:r>
            <a:endParaRPr lang="en-US" altLang="zh-TW" dirty="0" smtClean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被觸發後，我們可以傳送數據到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機器人中，使用者會立即獲取到即時訊息。</a:t>
            </a:r>
            <a:b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56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ngrok</a:t>
            </a:r>
            <a:r>
              <a:rPr lang="zh-TW" altLang="en-US" dirty="0" smtClean="0"/>
              <a:t>就是在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以本地端電腦建立虛擬通道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模擬網路伺服器提供網路服務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所以可以看到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sz="1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在本地端電腦的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5000port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開啟了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兩個網路伺服器的網址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就完成在本地端網路伺服器服務開啟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必須使用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網路安全傳輸協定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所以選擇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的網址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這樣就可以看到成功的連結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並可使用服務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371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完成以上這些準備後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就可以讓機器人串接我們資料庫並看到我們一開始所展現的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在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機器人上出現即時訊息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的樣子囉</a:t>
            </a:r>
            <a:r>
              <a:rPr lang="en-US" altLang="zh-TW" dirty="0" smtClean="0"/>
              <a:t>~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機器人實作部分到此</a:t>
            </a:r>
            <a:r>
              <a:rPr lang="en-US" altLang="zh-TW" dirty="0" smtClean="0"/>
              <a:t>,</a:t>
            </a:r>
            <a:r>
              <a:rPr lang="zh-TW" altLang="en-US" dirty="0" smtClean="0"/>
              <a:t>接下來由雅晴來為大家介紹如何預測客戶流失分析的部分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69BD659-CF49-481D-816C-78345D7B04C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6615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53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411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547A423-0EA3-4413-ADFC-5936B4DF048A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622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1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0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91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04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08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32E353D-DC85-45B4-96CF-4CA2371AEC78}" type="datetimeFigureOut">
              <a:rPr lang="zh-TW" altLang="en-US" smtClean="0"/>
              <a:t>2017/6/7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5973-76D2-4E84-9628-FAD24FA03E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0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gtingminds.com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1.jpg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87375" y="1197425"/>
            <a:ext cx="3141600" cy="1260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dirty="0"/>
          </a:p>
          <a:p>
            <a:pPr lvl="0" algn="l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FFFFFF"/>
                </a:solidFill>
              </a:rPr>
              <a:t>聽聽智慧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508850" y="2753300"/>
            <a:ext cx="3586900" cy="196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zh-CN" altLang="en-US" sz="1800" dirty="0" smtClean="0"/>
              <a:t>指導老師</a:t>
            </a:r>
            <a:endParaRPr lang="en-US" altLang="zh-CN" sz="1800" dirty="0" smtClean="0"/>
          </a:p>
          <a:p>
            <a:pPr lvl="0" algn="just">
              <a:spcBef>
                <a:spcPts val="0"/>
              </a:spcBef>
              <a:buNone/>
            </a:pPr>
            <a:r>
              <a:rPr lang="zh-CN" altLang="en-US" sz="1800" dirty="0" smtClean="0"/>
              <a:t>郭惠民，許馥顯</a:t>
            </a:r>
            <a:endParaRPr lang="en" sz="1800" dirty="0" smtClean="0"/>
          </a:p>
          <a:p>
            <a:pPr lvl="0" algn="just">
              <a:spcBef>
                <a:spcPts val="0"/>
              </a:spcBef>
              <a:buNone/>
            </a:pPr>
            <a:endParaRPr lang="en" sz="1800" dirty="0"/>
          </a:p>
          <a:p>
            <a:pPr lvl="0" algn="just">
              <a:spcBef>
                <a:spcPts val="0"/>
              </a:spcBef>
              <a:buNone/>
            </a:pPr>
            <a:r>
              <a:rPr lang="en" sz="1800" dirty="0" smtClean="0"/>
              <a:t>AB106第二組</a:t>
            </a:r>
            <a:endParaRPr sz="1800" dirty="0"/>
          </a:p>
          <a:p>
            <a:pPr lvl="0" algn="l"/>
            <a:r>
              <a:rPr lang="en" sz="1800" dirty="0" smtClean="0"/>
              <a:t>吳柏奇</a:t>
            </a:r>
            <a:r>
              <a:rPr lang="zh-CN" altLang="en-US" sz="1800" dirty="0" smtClean="0"/>
              <a:t>，李佳興，陳柄宏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" sz="1800" dirty="0" smtClean="0"/>
              <a:t>黃群婷，張雅晴，吳品叡，</a:t>
            </a:r>
            <a:br>
              <a:rPr lang="en" sz="1800" dirty="0" smtClean="0"/>
            </a:br>
            <a:r>
              <a:rPr lang="en" sz="1800" dirty="0" smtClean="0"/>
              <a:t>林聰悟</a:t>
            </a:r>
            <a:endParaRPr lang="en" sz="1800" dirty="0"/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525" y="0"/>
            <a:ext cx="54196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316700" y="1252071"/>
            <a:ext cx="2507700" cy="3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413075" y="1252071"/>
            <a:ext cx="2474100" cy="3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資料來源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458975" y="1328275"/>
            <a:ext cx="22479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Twitter官方帳號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60400" y="1328275"/>
            <a:ext cx="23169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臉書官方帳號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00" y="2363400"/>
            <a:ext cx="691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400" y="3177887"/>
            <a:ext cx="691800" cy="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999" y="3958825"/>
            <a:ext cx="630300" cy="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485" y="3958850"/>
            <a:ext cx="62857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774" y="3063464"/>
            <a:ext cx="751999" cy="75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575" y="2228262"/>
            <a:ext cx="691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70599" y="3153762"/>
            <a:ext cx="630300" cy="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9849" y="3899268"/>
            <a:ext cx="691799" cy="69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46" name="Shape 146"/>
          <p:cNvSpPr/>
          <p:nvPr/>
        </p:nvSpPr>
        <p:spPr>
          <a:xfrm>
            <a:off x="6253925" y="1252000"/>
            <a:ext cx="2368500" cy="3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2275" y="3055212"/>
            <a:ext cx="691800" cy="6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283124" y="1328275"/>
            <a:ext cx="2316899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台大黑客松資料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3000" y="3208274"/>
            <a:ext cx="630300" cy="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3850" y="2394999"/>
            <a:ext cx="628600" cy="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400" y="3930900"/>
            <a:ext cx="691800" cy="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S3</a:t>
            </a:r>
            <a:r>
              <a:rPr lang="zh-CN" altLang="en-US" dirty="0" smtClean="0"/>
              <a:t>網站</a:t>
            </a:r>
            <a:r>
              <a:rPr lang="zh-TW" altLang="en-US" dirty="0" smtClean="0"/>
              <a:t>託管</a:t>
            </a:r>
            <a:r>
              <a:rPr lang="zh-TW" altLang="en-US" b="1" dirty="0"/>
              <a:t/>
            </a:r>
            <a:br>
              <a:rPr lang="zh-TW" altLang="en-US" b="1" dirty="0"/>
            </a:br>
            <a:endParaRPr lang="zh-TW" altLang="en-US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457825" y="1699498"/>
            <a:ext cx="3247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/>
                </a:solidFill>
              </a:rPr>
              <a:t>高</a:t>
            </a:r>
            <a:r>
              <a:rPr lang="zh-TW" altLang="en-US" sz="1600" dirty="0">
                <a:solidFill>
                  <a:schemeClr val="tx1"/>
                </a:solidFill>
              </a:rPr>
              <a:t>可用性（</a:t>
            </a:r>
            <a:r>
              <a:rPr lang="en-US" altLang="zh-TW" sz="1600" dirty="0">
                <a:solidFill>
                  <a:schemeClr val="tx1"/>
                </a:solidFill>
              </a:rPr>
              <a:t>HA</a:t>
            </a:r>
            <a:r>
              <a:rPr lang="zh-TW" altLang="en-US" sz="1600" dirty="0">
                <a:solidFill>
                  <a:schemeClr val="tx1"/>
                </a:solidFill>
              </a:rPr>
              <a:t>）的儲存服務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持久</a:t>
            </a:r>
            <a:r>
              <a:rPr lang="zh-TW" altLang="en-US" sz="1600" dirty="0" smtClean="0">
                <a:solidFill>
                  <a:schemeClr val="tx1"/>
                </a:solidFill>
              </a:rPr>
              <a:t>性</a:t>
            </a:r>
            <a:r>
              <a:rPr lang="zh-CN" altLang="en-US" sz="1600" dirty="0" smtClean="0">
                <a:solidFill>
                  <a:schemeClr val="tx1"/>
                </a:solidFill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</a:rPr>
              <a:t>durability</a:t>
            </a:r>
            <a:r>
              <a:rPr lang="zh-CN" altLang="en-US" sz="1600" dirty="0" smtClean="0">
                <a:solidFill>
                  <a:schemeClr val="tx1"/>
                </a:solidFill>
              </a:rPr>
              <a:t>）</a:t>
            </a:r>
            <a:r>
              <a:rPr lang="en-US" altLang="zh-TW" sz="1600" dirty="0" smtClean="0">
                <a:solidFill>
                  <a:schemeClr val="tx1"/>
                </a:solidFill>
              </a:rPr>
              <a:t>99.999999999%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具有版本</a:t>
            </a:r>
            <a:r>
              <a:rPr lang="zh-TW" altLang="en-US" sz="1600" dirty="0" smtClean="0">
                <a:solidFill>
                  <a:schemeClr val="tx1"/>
                </a:solidFill>
              </a:rPr>
              <a:t>控制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可搭配</a:t>
            </a:r>
            <a:r>
              <a:rPr lang="en-US" altLang="zh-CN" sz="1600" dirty="0" smtClean="0">
                <a:solidFill>
                  <a:schemeClr val="tx1"/>
                </a:solidFill>
              </a:rPr>
              <a:t>HTTTS</a:t>
            </a:r>
            <a:r>
              <a:rPr lang="zh-CN" altLang="en-US" sz="1600" dirty="0">
                <a:solidFill>
                  <a:schemeClr val="tx1"/>
                </a:solidFill>
              </a:rPr>
              <a:t>運作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699498"/>
            <a:ext cx="4812750" cy="19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域</a:t>
            </a:r>
            <a:r>
              <a:rPr lang="zh-CN" altLang="en-US" dirty="0" smtClean="0"/>
              <a:t>名申請與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實作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53075" y="1469588"/>
            <a:ext cx="3362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本次專題申請</a:t>
            </a:r>
            <a:r>
              <a:rPr lang="en-US" altLang="zh-TW" dirty="0">
                <a:solidFill>
                  <a:schemeClr val="tx1"/>
                </a:solidFill>
              </a:rPr>
              <a:t>tingtingminds.com </a:t>
            </a:r>
            <a:r>
              <a:rPr lang="zh-TW" altLang="en-US" dirty="0">
                <a:solidFill>
                  <a:schemeClr val="tx1"/>
                </a:solidFill>
              </a:rPr>
              <a:t>網域名稱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71615"/>
            <a:ext cx="5136349" cy="10953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2716090"/>
            <a:ext cx="4488900" cy="21542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20704" y="3178774"/>
            <a:ext cx="1346272" cy="219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/>
          <p:cNvSpPr/>
          <p:nvPr/>
        </p:nvSpPr>
        <p:spPr>
          <a:xfrm>
            <a:off x="5524249" y="3100801"/>
            <a:ext cx="3391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本次專案利用</a:t>
            </a:r>
            <a:r>
              <a:rPr lang="en-US" altLang="zh-TW" dirty="0">
                <a:solidFill>
                  <a:schemeClr val="tx1"/>
                </a:solidFill>
              </a:rPr>
              <a:t>Certificate Manager</a:t>
            </a:r>
            <a:r>
              <a:rPr lang="zh-TW" altLang="en-US" dirty="0">
                <a:solidFill>
                  <a:schemeClr val="tx1"/>
                </a:solidFill>
              </a:rPr>
              <a:t>服務申請網域名稱的</a:t>
            </a:r>
            <a:r>
              <a:rPr lang="en-US" altLang="zh-TW" dirty="0">
                <a:solidFill>
                  <a:schemeClr val="tx1"/>
                </a:solidFill>
              </a:rPr>
              <a:t>SSL/TLS</a:t>
            </a:r>
            <a:r>
              <a:rPr lang="zh-TW" altLang="en-US" dirty="0" smtClean="0">
                <a:solidFill>
                  <a:schemeClr val="tx1"/>
                </a:solidFill>
              </a:rPr>
              <a:t>憑證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1701" y="2264729"/>
            <a:ext cx="1307550" cy="2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Shape 4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89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實做</a:t>
            </a:r>
            <a:r>
              <a:rPr lang="en-US" altLang="zh-CN" dirty="0" smtClean="0"/>
              <a:t>CDN</a:t>
            </a:r>
            <a:r>
              <a:rPr lang="zh-CN" altLang="en-US" dirty="0" smtClean="0"/>
              <a:t>提升</a:t>
            </a:r>
            <a:r>
              <a:rPr lang="zh-TW" altLang="en-US" dirty="0" smtClean="0"/>
              <a:t>存取效率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08124" y="1668886"/>
            <a:ext cx="2724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/>
                </a:solidFill>
              </a:rPr>
              <a:t>本次專題利用</a:t>
            </a:r>
            <a:r>
              <a:rPr lang="en-US" altLang="zh-TW" sz="1800" dirty="0" smtClean="0">
                <a:solidFill>
                  <a:schemeClr val="tx1"/>
                </a:solidFill>
              </a:rPr>
              <a:t>CloudFront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zh-CN" altLang="en-US" sz="1800" dirty="0" smtClean="0">
                <a:solidFill>
                  <a:schemeClr val="tx1"/>
                </a:solidFill>
              </a:rPr>
              <a:t>支持網站內容快取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zh-TW" altLang="en-US" sz="1800" dirty="0" smtClean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tx1"/>
                </a:solidFill>
              </a:rPr>
              <a:t>全球有</a:t>
            </a:r>
            <a:r>
              <a:rPr lang="en-US" altLang="zh-CN" sz="1800" dirty="0" smtClean="0">
                <a:solidFill>
                  <a:schemeClr val="tx1"/>
                </a:solidFill>
              </a:rPr>
              <a:t>70</a:t>
            </a:r>
            <a:r>
              <a:rPr lang="zh-CN" altLang="en-US" sz="1800" dirty="0" smtClean="0">
                <a:solidFill>
                  <a:schemeClr val="tx1"/>
                </a:solidFill>
              </a:rPr>
              <a:t>多個</a:t>
            </a:r>
            <a:r>
              <a:rPr lang="zh-TW" altLang="en-US" sz="1800" dirty="0" smtClean="0">
                <a:solidFill>
                  <a:schemeClr val="tx1"/>
                </a:solidFill>
              </a:rPr>
              <a:t>有</a:t>
            </a:r>
            <a:r>
              <a:rPr lang="en-US" altLang="zh-TW" sz="1800" dirty="0" smtClean="0">
                <a:solidFill>
                  <a:schemeClr val="tx1"/>
                </a:solidFill>
              </a:rPr>
              <a:t>CDN</a:t>
            </a:r>
            <a:r>
              <a:rPr lang="zh-CN" altLang="en-US" sz="1800" dirty="0" smtClean="0">
                <a:solidFill>
                  <a:schemeClr val="tx1"/>
                </a:solidFill>
              </a:rPr>
              <a:t>節點（包括台北），有利未來服務國際化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1" y="1443638"/>
            <a:ext cx="5496554" cy="24818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94992" y="2991657"/>
            <a:ext cx="3001395" cy="170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Shape 4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153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103</a:t>
            </a:fld>
            <a:endParaRPr lang="en" dirty="0"/>
          </a:p>
        </p:txBody>
      </p:sp>
      <p:sp>
        <p:nvSpPr>
          <p:cNvPr id="474" name="Shape 474"/>
          <p:cNvSpPr/>
          <p:nvPr/>
        </p:nvSpPr>
        <p:spPr>
          <a:xfrm>
            <a:off x="2439175" y="4214556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未來延伸方向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05075" y="1752600"/>
            <a:ext cx="2657475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待補充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1389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資料更新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2551925" y="2475850"/>
            <a:ext cx="59271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Twitter串流資料，實時更新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551925" y="1287100"/>
            <a:ext cx="5927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臉書歷史資料，每週更新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551925" y="3693600"/>
            <a:ext cx="53970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交易客戶資料，依總行“資料治理”政策，定期更新，refresh 模型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0" y="1946975"/>
            <a:ext cx="1746625" cy="1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986500" y="1252075"/>
            <a:ext cx="3035400" cy="35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711500" y="1202975"/>
            <a:ext cx="3035400" cy="351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儀表板維度調研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428050" y="1202975"/>
            <a:ext cx="34143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行銷主管訪談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39175" y="1202975"/>
            <a:ext cx="3962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商業產品觀摩</a:t>
            </a: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650" y="3755259"/>
            <a:ext cx="1155375" cy="86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925" y="2903029"/>
            <a:ext cx="1098825" cy="77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912" y="2332773"/>
            <a:ext cx="967512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125" y="2332762"/>
            <a:ext cx="1155375" cy="29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674" y="3780175"/>
            <a:ext cx="1490274" cy="4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475" y="2100075"/>
            <a:ext cx="137927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4723" y="2903023"/>
            <a:ext cx="776025" cy="7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7589" y="3833997"/>
            <a:ext cx="630299" cy="6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1925" y="2146625"/>
            <a:ext cx="1260627" cy="6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181" name="Shape 1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77120" y="3360100"/>
            <a:ext cx="1155375" cy="1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儀表板維度規劃</a:t>
            </a:r>
          </a:p>
        </p:txBody>
      </p:sp>
      <p:sp>
        <p:nvSpPr>
          <p:cNvPr id="187" name="Shape 187"/>
          <p:cNvSpPr/>
          <p:nvPr/>
        </p:nvSpPr>
        <p:spPr>
          <a:xfrm>
            <a:off x="443050" y="1574600"/>
            <a:ext cx="2385300" cy="332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作為</a:t>
            </a:r>
          </a:p>
          <a:p>
            <a:pPr lvl="0">
              <a:spcBef>
                <a:spcPts val="0"/>
              </a:spcBef>
              <a:buNone/>
            </a:pPr>
            <a:endParaRPr sz="1700"/>
          </a:p>
          <a:p>
            <a:pPr lv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品牌每日發文次數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品牌每週發文次數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品牌每月發文次數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</a:rPr>
              <a:t>品牌每週關鍵字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品牌每月關鍵字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品牌每季關鍵字</a:t>
            </a:r>
            <a:b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</a:b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/>
            </a:r>
            <a:b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</a:b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/>
            </a:r>
            <a:b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</a:br>
            <a:endParaRPr lang="en" sz="11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383425" y="1574600"/>
            <a:ext cx="2385300" cy="332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反應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品牌每日表情符號，評論，轉發數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品牌每週表情符號，評論，轉發數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品牌每月表情符號，評論，轉發數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</a:rPr>
              <a:t>品牌每週前十大反應發文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</a:rPr>
              <a:t>品牌每月前十大反應發文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品牌每季前十大反應發文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Font typeface="Arial"/>
              <a:buNone/>
            </a:pPr>
            <a:endParaRPr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6307250" y="1574600"/>
            <a:ext cx="2385300" cy="332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效果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品牌每日粉絲數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品牌每週粉絲數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品牌每月粉絲數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150">
                <a:solidFill>
                  <a:srgbClr val="1D2129"/>
                </a:solidFill>
              </a:rPr>
              <a:t>品牌發文每週平均反應乘數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品牌發文每月平均反應乘數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150">
                <a:solidFill>
                  <a:srgbClr val="1D2129"/>
                </a:solidFill>
                <a:highlight>
                  <a:srgbClr val="FFFFFF"/>
                </a:highlight>
              </a:rPr>
              <a:t>品牌發文每季度平均反應乘數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500" y="1706549"/>
            <a:ext cx="1019249" cy="4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850" y="1729773"/>
            <a:ext cx="596973" cy="4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討論範本</a:t>
            </a:r>
          </a:p>
        </p:txBody>
      </p:sp>
      <p:cxnSp>
        <p:nvCxnSpPr>
          <p:cNvPr id="193" name="Shape 193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4" name="Shape 194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473" y="1706548"/>
            <a:ext cx="494174" cy="49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儀表板介面規劃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204" name="Shape 204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討論範本</a:t>
            </a:r>
          </a:p>
        </p:txBody>
      </p:sp>
      <p:cxnSp>
        <p:nvCxnSpPr>
          <p:cNvPr id="205" name="Shape 205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6" name="Shape 206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37" y="1434875"/>
            <a:ext cx="7215248" cy="32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信息監測與通知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2247125" y="1439500"/>
            <a:ext cx="65853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監測原則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關鍵字清單 （例北韓飛彈，聯準升息，台海局勢，台股指數，蔡英文等）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關鍵字來源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2247125" y="3084000"/>
            <a:ext cx="65268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通知原則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通知對象，通知代理人順位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通知方式（簡訊，email，機器人）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74" y="1944400"/>
            <a:ext cx="1648949" cy="164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討論範本</a:t>
            </a:r>
          </a:p>
        </p:txBody>
      </p:sp>
      <p:cxnSp>
        <p:nvCxnSpPr>
          <p:cNvPr id="217" name="Shape 217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8" name="Shape 218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串流技術驗證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24" y="1228675"/>
            <a:ext cx="6165424" cy="36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範例資料</a:t>
            </a:r>
          </a:p>
        </p:txBody>
      </p:sp>
      <p:cxnSp>
        <p:nvCxnSpPr>
          <p:cNvPr id="229" name="Shape 229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740250" y="1506325"/>
            <a:ext cx="3808500" cy="333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26577" y="1533304"/>
            <a:ext cx="3985500" cy="33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通知介面規劃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74" y="1579550"/>
            <a:ext cx="1954081" cy="32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617" y="1579550"/>
            <a:ext cx="1954081" cy="32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4772654" y="1579550"/>
            <a:ext cx="1819275" cy="32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104" y="1579550"/>
            <a:ext cx="1861475" cy="32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範例資料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客戶資料構面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0" y="1877350"/>
            <a:ext cx="3118548" cy="20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331550" y="1439500"/>
            <a:ext cx="5225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含23萬筆客戶, 300萬筆服務紀錄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331550" y="2413162"/>
            <a:ext cx="5225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客戶資料含人口特徵，資產餘額，服務啟動情況等標籤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331550" y="3691624"/>
            <a:ext cx="5225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信用卡交易含卡別，等級，消費類別、與金額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1400900" y="1364625"/>
            <a:ext cx="5950500" cy="337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流失客戶評估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25" y="1473625"/>
            <a:ext cx="5468350" cy="31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7427750" y="844200"/>
            <a:ext cx="13464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信用卡範例資料</a:t>
            </a:r>
          </a:p>
        </p:txBody>
      </p:sp>
      <p:cxnSp>
        <p:nvCxnSpPr>
          <p:cNvPr id="265" name="Shape 265"/>
          <p:cNvCxnSpPr/>
          <p:nvPr/>
        </p:nvCxnSpPr>
        <p:spPr>
          <a:xfrm>
            <a:off x="7427750" y="919725"/>
            <a:ext cx="10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6" name="Shape 266"/>
          <p:cNvCxnSpPr/>
          <p:nvPr/>
        </p:nvCxnSpPr>
        <p:spPr>
          <a:xfrm>
            <a:off x="7427750" y="1100900"/>
            <a:ext cx="10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 dirty="0"/>
          </a:p>
        </p:txBody>
      </p:sp>
      <p:sp>
        <p:nvSpPr>
          <p:cNvPr id="474" name="Shape 474"/>
          <p:cNvSpPr/>
          <p:nvPr/>
        </p:nvSpPr>
        <p:spPr>
          <a:xfrm>
            <a:off x="2439175" y="1294368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  <p:extLst>
      <p:ext uri="{BB962C8B-B14F-4D97-AF65-F5344CB8AC3E}">
        <p14:creationId xmlns:p14="http://schemas.microsoft.com/office/powerpoint/2010/main" val="20091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986500" y="1328275"/>
            <a:ext cx="3035400" cy="35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711500" y="1279175"/>
            <a:ext cx="3035400" cy="351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流失客戶模型藍圖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504250" y="1279175"/>
            <a:ext cx="34143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剪卡行為預測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15375" y="1279175"/>
            <a:ext cx="39621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剪卡行為關聯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277" name="Shape 277"/>
          <p:cNvSpPr txBox="1"/>
          <p:nvPr/>
        </p:nvSpPr>
        <p:spPr>
          <a:xfrm>
            <a:off x="7882425" y="844200"/>
            <a:ext cx="891600" cy="2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範例資料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7882425" y="919720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9" name="Shape 279"/>
          <p:cNvCxnSpPr/>
          <p:nvPr/>
        </p:nvCxnSpPr>
        <p:spPr>
          <a:xfrm>
            <a:off x="7882425" y="1100893"/>
            <a:ext cx="68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75" y="2492200"/>
            <a:ext cx="2641850" cy="20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875" y="2336100"/>
            <a:ext cx="2778274" cy="232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503750" y="2605525"/>
            <a:ext cx="7968600" cy="94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503750" y="3781825"/>
            <a:ext cx="7968600" cy="94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503750" y="1386325"/>
            <a:ext cx="7968600" cy="94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系統流程設想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1803636" y="1928299"/>
            <a:ext cx="70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1" name="Shape 291"/>
          <p:cNvCxnSpPr/>
          <p:nvPr/>
        </p:nvCxnSpPr>
        <p:spPr>
          <a:xfrm>
            <a:off x="3552725" y="1883350"/>
            <a:ext cx="72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700" y="1598783"/>
            <a:ext cx="548700" cy="537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Shape 293"/>
          <p:cNvCxnSpPr/>
          <p:nvPr/>
        </p:nvCxnSpPr>
        <p:spPr>
          <a:xfrm>
            <a:off x="5859350" y="1845700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250" y="1596941"/>
            <a:ext cx="487750" cy="54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749" y="1590625"/>
            <a:ext cx="733999" cy="5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000" y="1569850"/>
            <a:ext cx="616200" cy="61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/>
          <p:nvPr/>
        </p:nvCxnSpPr>
        <p:spPr>
          <a:xfrm>
            <a:off x="3691975" y="4249275"/>
            <a:ext cx="6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99" name="Shape 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076" y="3977124"/>
            <a:ext cx="616200" cy="616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1855900" y="3163800"/>
            <a:ext cx="154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3" name="Shape 303"/>
          <p:cNvCxnSpPr/>
          <p:nvPr/>
        </p:nvCxnSpPr>
        <p:spPr>
          <a:xfrm>
            <a:off x="4638675" y="3135025"/>
            <a:ext cx="18978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175" y="2765450"/>
            <a:ext cx="719999" cy="6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cxnSp>
        <p:nvCxnSpPr>
          <p:cNvPr id="307" name="Shape 307"/>
          <p:cNvCxnSpPr/>
          <p:nvPr/>
        </p:nvCxnSpPr>
        <p:spPr>
          <a:xfrm>
            <a:off x="1766500" y="4267299"/>
            <a:ext cx="7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8" name="Shape 3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399" y="3884500"/>
            <a:ext cx="382799" cy="3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7574" y="3976499"/>
            <a:ext cx="616200" cy="61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>
            <a:off x="5907062" y="4249275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11" name="Shape 3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7750" y="1586759"/>
            <a:ext cx="603855" cy="53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2162" y="2908387"/>
            <a:ext cx="487750" cy="4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62912" y="28779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700" y="4008358"/>
            <a:ext cx="548700" cy="53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250" y="1596941"/>
            <a:ext cx="487750" cy="54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250" y="4017466"/>
            <a:ext cx="487750" cy="54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76277" y="1586562"/>
            <a:ext cx="574221" cy="5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0050" y="2875275"/>
            <a:ext cx="792600" cy="4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92725" y="2892950"/>
            <a:ext cx="487749" cy="48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9274" y="3968828"/>
            <a:ext cx="616200" cy="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6979025" y="1051325"/>
            <a:ext cx="1728000" cy="383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AWS Services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047575" y="1051175"/>
            <a:ext cx="2633400" cy="383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Private IPs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915425" y="1051100"/>
            <a:ext cx="1814100" cy="383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Public IPs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雲端機器安排</a:t>
            </a:r>
          </a:p>
        </p:txBody>
      </p:sp>
      <p:sp>
        <p:nvSpPr>
          <p:cNvPr id="328" name="Shape 328"/>
          <p:cNvSpPr/>
          <p:nvPr/>
        </p:nvSpPr>
        <p:spPr>
          <a:xfrm>
            <a:off x="2548150" y="1735137"/>
            <a:ext cx="963600" cy="526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Crawler</a:t>
            </a:r>
          </a:p>
        </p:txBody>
      </p:sp>
      <p:sp>
        <p:nvSpPr>
          <p:cNvPr id="329" name="Shape 329"/>
          <p:cNvSpPr/>
          <p:nvPr/>
        </p:nvSpPr>
        <p:spPr>
          <a:xfrm>
            <a:off x="2548200" y="2474500"/>
            <a:ext cx="963600" cy="526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Server</a:t>
            </a:r>
          </a:p>
        </p:txBody>
      </p:sp>
      <p:sp>
        <p:nvSpPr>
          <p:cNvPr id="330" name="Shape 330"/>
          <p:cNvSpPr/>
          <p:nvPr/>
        </p:nvSpPr>
        <p:spPr>
          <a:xfrm>
            <a:off x="2548200" y="3964600"/>
            <a:ext cx="963600" cy="526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Bastion Server</a:t>
            </a:r>
          </a:p>
        </p:txBody>
      </p:sp>
      <p:sp>
        <p:nvSpPr>
          <p:cNvPr id="331" name="Shape 331"/>
          <p:cNvSpPr/>
          <p:nvPr/>
        </p:nvSpPr>
        <p:spPr>
          <a:xfrm>
            <a:off x="4858675" y="1517750"/>
            <a:ext cx="1548300" cy="5268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Rstudio Server</a:t>
            </a:r>
          </a:p>
        </p:txBody>
      </p:sp>
      <p:sp>
        <p:nvSpPr>
          <p:cNvPr id="332" name="Shape 332"/>
          <p:cNvSpPr/>
          <p:nvPr/>
        </p:nvSpPr>
        <p:spPr>
          <a:xfrm>
            <a:off x="4858675" y="2235800"/>
            <a:ext cx="1548300" cy="5268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Mongo DB</a:t>
            </a:r>
          </a:p>
        </p:txBody>
      </p:sp>
      <p:sp>
        <p:nvSpPr>
          <p:cNvPr id="333" name="Shape 333"/>
          <p:cNvSpPr/>
          <p:nvPr/>
        </p:nvSpPr>
        <p:spPr>
          <a:xfrm>
            <a:off x="4858675" y="2786725"/>
            <a:ext cx="1548300" cy="5268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MySQL Server</a:t>
            </a:r>
          </a:p>
        </p:txBody>
      </p:sp>
      <p:sp>
        <p:nvSpPr>
          <p:cNvPr id="334" name="Shape 334"/>
          <p:cNvSpPr/>
          <p:nvPr/>
        </p:nvSpPr>
        <p:spPr>
          <a:xfrm>
            <a:off x="4858675" y="3608375"/>
            <a:ext cx="1578000" cy="540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Hadoop/Spark Cluster</a:t>
            </a:r>
          </a:p>
        </p:txBody>
      </p:sp>
      <p:sp>
        <p:nvSpPr>
          <p:cNvPr id="335" name="Shape 335"/>
          <p:cNvSpPr/>
          <p:nvPr/>
        </p:nvSpPr>
        <p:spPr>
          <a:xfrm>
            <a:off x="4858675" y="4191106"/>
            <a:ext cx="1578000" cy="540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Kafka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Cluster</a:t>
            </a:r>
          </a:p>
        </p:txBody>
      </p:sp>
      <p:cxnSp>
        <p:nvCxnSpPr>
          <p:cNvPr id="336" name="Shape 336"/>
          <p:cNvCxnSpPr>
            <a:stCxn id="330" idx="3"/>
            <a:endCxn id="331" idx="1"/>
          </p:cNvCxnSpPr>
          <p:nvPr/>
        </p:nvCxnSpPr>
        <p:spPr>
          <a:xfrm rot="10800000" flipH="1">
            <a:off x="3511800" y="1781200"/>
            <a:ext cx="1347000" cy="2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7" name="Shape 337"/>
          <p:cNvCxnSpPr>
            <a:stCxn id="330" idx="3"/>
            <a:endCxn id="332" idx="1"/>
          </p:cNvCxnSpPr>
          <p:nvPr/>
        </p:nvCxnSpPr>
        <p:spPr>
          <a:xfrm rot="10800000" flipH="1">
            <a:off x="3511800" y="2499100"/>
            <a:ext cx="1347000" cy="17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8" name="Shape 338"/>
          <p:cNvCxnSpPr>
            <a:stCxn id="330" idx="3"/>
            <a:endCxn id="333" idx="1"/>
          </p:cNvCxnSpPr>
          <p:nvPr/>
        </p:nvCxnSpPr>
        <p:spPr>
          <a:xfrm rot="10800000" flipH="1">
            <a:off x="3511800" y="3050200"/>
            <a:ext cx="1347000" cy="117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9" name="Shape 339"/>
          <p:cNvCxnSpPr>
            <a:stCxn id="330" idx="3"/>
            <a:endCxn id="334" idx="1"/>
          </p:cNvCxnSpPr>
          <p:nvPr/>
        </p:nvCxnSpPr>
        <p:spPr>
          <a:xfrm rot="10800000" flipH="1">
            <a:off x="3511800" y="3878500"/>
            <a:ext cx="1347000" cy="34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0" name="Shape 340"/>
          <p:cNvCxnSpPr>
            <a:stCxn id="330" idx="3"/>
            <a:endCxn id="335" idx="1"/>
          </p:cNvCxnSpPr>
          <p:nvPr/>
        </p:nvCxnSpPr>
        <p:spPr>
          <a:xfrm>
            <a:off x="3511800" y="4228000"/>
            <a:ext cx="1347000" cy="2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1" name="Shape 341"/>
          <p:cNvSpPr/>
          <p:nvPr/>
        </p:nvSpPr>
        <p:spPr>
          <a:xfrm>
            <a:off x="7184958" y="3044970"/>
            <a:ext cx="1333200" cy="526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/>
              <a:t>S3</a:t>
            </a:r>
          </a:p>
        </p:txBody>
      </p:sp>
      <p:sp>
        <p:nvSpPr>
          <p:cNvPr id="342" name="Shape 342"/>
          <p:cNvSpPr/>
          <p:nvPr/>
        </p:nvSpPr>
        <p:spPr>
          <a:xfrm>
            <a:off x="7184958" y="1768077"/>
            <a:ext cx="1333200" cy="526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Mongo Atlas</a:t>
            </a:r>
          </a:p>
        </p:txBody>
      </p:sp>
      <p:sp>
        <p:nvSpPr>
          <p:cNvPr id="343" name="Shape 343"/>
          <p:cNvSpPr/>
          <p:nvPr/>
        </p:nvSpPr>
        <p:spPr>
          <a:xfrm>
            <a:off x="7184958" y="2332863"/>
            <a:ext cx="1333200" cy="526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MySQL RDS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71150"/>
            <a:ext cx="733499" cy="73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Shape 345"/>
          <p:cNvCxnSpPr>
            <a:stCxn id="344" idx="3"/>
            <a:endCxn id="329" idx="1"/>
          </p:cNvCxnSpPr>
          <p:nvPr/>
        </p:nvCxnSpPr>
        <p:spPr>
          <a:xfrm>
            <a:off x="1343099" y="2737899"/>
            <a:ext cx="120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6" name="Shape 346"/>
          <p:cNvCxnSpPr>
            <a:stCxn id="328" idx="3"/>
            <a:endCxn id="332" idx="1"/>
          </p:cNvCxnSpPr>
          <p:nvPr/>
        </p:nvCxnSpPr>
        <p:spPr>
          <a:xfrm>
            <a:off x="3511750" y="1998537"/>
            <a:ext cx="1347000" cy="5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7" name="Shape 347"/>
          <p:cNvCxnSpPr>
            <a:stCxn id="332" idx="3"/>
            <a:endCxn id="331" idx="3"/>
          </p:cNvCxnSpPr>
          <p:nvPr/>
        </p:nvCxnSpPr>
        <p:spPr>
          <a:xfrm rot="10800000" flipH="1">
            <a:off x="6406975" y="1781300"/>
            <a:ext cx="600" cy="7179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8" name="Shape 348"/>
          <p:cNvCxnSpPr>
            <a:stCxn id="333" idx="3"/>
            <a:endCxn id="331" idx="3"/>
          </p:cNvCxnSpPr>
          <p:nvPr/>
        </p:nvCxnSpPr>
        <p:spPr>
          <a:xfrm rot="10800000" flipH="1">
            <a:off x="6406975" y="1781125"/>
            <a:ext cx="600" cy="1269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9" name="Shape 349"/>
          <p:cNvCxnSpPr>
            <a:stCxn id="328" idx="3"/>
            <a:endCxn id="335" idx="1"/>
          </p:cNvCxnSpPr>
          <p:nvPr/>
        </p:nvCxnSpPr>
        <p:spPr>
          <a:xfrm>
            <a:off x="3511750" y="1998537"/>
            <a:ext cx="1347000" cy="24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5" y="3858599"/>
            <a:ext cx="733500" cy="7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>
            <a:stCxn id="350" idx="3"/>
            <a:endCxn id="330" idx="1"/>
          </p:cNvCxnSpPr>
          <p:nvPr/>
        </p:nvCxnSpPr>
        <p:spPr>
          <a:xfrm>
            <a:off x="1292825" y="4225349"/>
            <a:ext cx="12555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2" name="Shape 352"/>
          <p:cNvCxnSpPr>
            <a:stCxn id="335" idx="3"/>
            <a:endCxn id="334" idx="3"/>
          </p:cNvCxnSpPr>
          <p:nvPr/>
        </p:nvCxnSpPr>
        <p:spPr>
          <a:xfrm rot="10800000" flipH="1">
            <a:off x="6436675" y="3878506"/>
            <a:ext cx="600" cy="5826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354" name="Shape 354"/>
          <p:cNvSpPr/>
          <p:nvPr/>
        </p:nvSpPr>
        <p:spPr>
          <a:xfrm>
            <a:off x="7176433" y="3711679"/>
            <a:ext cx="1333200" cy="526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Kinesis</a:t>
            </a:r>
          </a:p>
        </p:txBody>
      </p:sp>
      <p:sp>
        <p:nvSpPr>
          <p:cNvPr id="355" name="Shape 355"/>
          <p:cNvSpPr/>
          <p:nvPr/>
        </p:nvSpPr>
        <p:spPr>
          <a:xfrm>
            <a:off x="7176433" y="4279445"/>
            <a:ext cx="1333200" cy="526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366233" y="2609250"/>
            <a:ext cx="7103100" cy="89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68946" y="3790150"/>
            <a:ext cx="7103100" cy="89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366233" y="1286950"/>
            <a:ext cx="7103100" cy="89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技術展示方向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1374150" y="1316425"/>
            <a:ext cx="17958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視覺流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>技術流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分析流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5749475" y="1285125"/>
            <a:ext cx="2417400" cy="34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資料視覺化</a:t>
            </a:r>
            <a:br>
              <a:rPr lang="en"/>
            </a:br>
            <a:r>
              <a:rPr lang="en"/>
              <a:t>RWD 網站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Queue, Streaming</a:t>
            </a:r>
            <a:br>
              <a:rPr lang="en"/>
            </a:br>
            <a:r>
              <a:rPr lang="en"/>
              <a:t>助理機器人</a:t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/>
              <a:t>關聯規則</a:t>
            </a:r>
            <a:br>
              <a:rPr lang="en"/>
            </a:br>
            <a:r>
              <a:rPr lang="en"/>
              <a:t>分類預測 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3054950" y="1316425"/>
            <a:ext cx="24567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社群活動儀表板</a:t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關鍵字實時監測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/>
              <a:t>流失客戶建模</a:t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75" y="2645987"/>
            <a:ext cx="790399" cy="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4" y="1285125"/>
            <a:ext cx="790400" cy="7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75" y="3732987"/>
            <a:ext cx="977375" cy="9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4589248" y="13576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026823" y="13576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3207008" y="13576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7425599" y="13576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834160" y="13607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65425" y="1357699"/>
            <a:ext cx="1074300" cy="31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組員分工計畫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40300" y="25356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/>
              <a:t>吳柏奇</a:t>
            </a:r>
          </a:p>
          <a:p>
            <a:pPr lv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98845" y="1481750"/>
            <a:ext cx="875275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467" y="1481750"/>
            <a:ext cx="856224" cy="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854" y="1481750"/>
            <a:ext cx="91125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17" y="1481750"/>
            <a:ext cx="856200" cy="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1009" y="1484850"/>
            <a:ext cx="856200" cy="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6323" y="1481750"/>
            <a:ext cx="856199" cy="9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4623311" y="25356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黃群婷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067815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張雅晴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236130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/>
              <a:t>陳柄宏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7443839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吳品叡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1861390" y="25387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李佳興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540300" y="3678650"/>
            <a:ext cx="9114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臉書儀表板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4623311" y="3678650"/>
            <a:ext cx="9114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dirty="0"/>
              <a:t>助理機器人</a:t>
            </a:r>
          </a:p>
          <a:p>
            <a:pPr lvl="0" rtl="0">
              <a:spcBef>
                <a:spcPts val="0"/>
              </a:spcBef>
              <a:buNone/>
            </a:pPr>
            <a:endParaRPr sz="17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067815" y="3678650"/>
            <a:ext cx="1074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/>
              <a:t>客戶資料建模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3236130" y="3678650"/>
            <a:ext cx="1074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 dirty="0"/>
              <a:t>串流與</a:t>
            </a:r>
            <a:br>
              <a:rPr lang="en" sz="1700" dirty="0"/>
            </a:br>
            <a:r>
              <a:rPr lang="en" sz="1700" dirty="0"/>
              <a:t>叢集</a:t>
            </a:r>
          </a:p>
          <a:p>
            <a:pPr lvl="0" rtl="0">
              <a:spcBef>
                <a:spcPts val="0"/>
              </a:spcBef>
              <a:buNone/>
            </a:pPr>
            <a:endParaRPr sz="1700" dirty="0"/>
          </a:p>
          <a:p>
            <a:pPr lvl="0" rtl="0">
              <a:spcBef>
                <a:spcPts val="0"/>
              </a:spcBef>
              <a:buNone/>
            </a:pPr>
            <a:endParaRPr sz="17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7443839" y="3678650"/>
            <a:ext cx="11628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雲端規劃部署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1861390" y="3681750"/>
            <a:ext cx="1074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dirty="0"/>
              <a:t>網站與網頁呈現</a:t>
            </a:r>
          </a:p>
          <a:p>
            <a:pPr lvl="0" rtl="0">
              <a:spcBef>
                <a:spcPts val="0"/>
              </a:spcBef>
              <a:buNone/>
            </a:pPr>
            <a:endParaRPr sz="17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 dirty="0"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540300" y="28404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心理系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623311" y="28404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政經系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067815" y="28404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經研所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3236130" y="28404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圖資系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7443839" y="28404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資管系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1861390" y="28435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經研所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2439175" y="1670890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17" y="1517100"/>
            <a:ext cx="856200" cy="9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311700" y="257100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吳柏奇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 idx="4294967295"/>
          </p:nvPr>
        </p:nvSpPr>
        <p:spPr>
          <a:xfrm>
            <a:off x="4231476" y="1857375"/>
            <a:ext cx="4121950" cy="2343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粉絲團人數成長趨勢如何?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粉絲對於發文的互動如何?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如何發文能獲得最佳的效果?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其他競爭對手的策略與狀態是如何?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79" y="1857375"/>
            <a:ext cx="3258546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4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營</a:t>
            </a:r>
            <a:r>
              <a:rPr lang="zh-CN" altLang="en-US" sz="2800" dirty="0" smtClean="0">
                <a:solidFill>
                  <a:schemeClr val="tx1"/>
                </a:solidFill>
              </a:rPr>
              <a:t>銷主管想知道什麼？</a:t>
            </a:r>
            <a:endParaRPr lang="e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4022245492"/>
              </p:ext>
            </p:extLst>
          </p:nvPr>
        </p:nvGraphicFramePr>
        <p:xfrm>
          <a:off x="2114551" y="1563637"/>
          <a:ext cx="4396696" cy="288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5200650" y="148923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粉絲團發文</a:t>
            </a:r>
            <a:r>
              <a:rPr lang="en-US" altLang="zh-TW" dirty="0" smtClean="0"/>
              <a:t>...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07971" y="2636573"/>
            <a:ext cx="1431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粉絲按</a:t>
            </a:r>
            <a:r>
              <a:rPr lang="zh-TW" altLang="en-US" dirty="0" smtClean="0"/>
              <a:t>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新粉絲</a:t>
            </a:r>
            <a:r>
              <a:rPr lang="zh-TW" altLang="en-US" dirty="0" smtClean="0"/>
              <a:t>加入</a:t>
            </a:r>
            <a:endParaRPr lang="en-US" altLang="zh-TW" dirty="0" smtClean="0"/>
          </a:p>
          <a:p>
            <a:r>
              <a:rPr lang="zh-TW" altLang="en-US" dirty="0" smtClean="0"/>
              <a:t>粉絲分享留言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200650" y="4522576"/>
            <a:ext cx="317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發文</a:t>
            </a:r>
            <a:r>
              <a:rPr lang="zh-TW" altLang="en-US" dirty="0"/>
              <a:t>趨勢</a:t>
            </a:r>
            <a:r>
              <a:rPr lang="zh-TW" altLang="en-US" dirty="0" smtClean="0"/>
              <a:t>或粉絲團人數成長趨勢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9" name="Shape 104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儀表</a:t>
            </a:r>
            <a:r>
              <a:rPr lang="zh-CN" altLang="en-US" sz="2800" dirty="0" smtClean="0">
                <a:solidFill>
                  <a:schemeClr val="tx1"/>
                </a:solidFill>
              </a:rPr>
              <a:t>板結構能告訴你什麼？</a:t>
            </a:r>
            <a:endParaRPr lang="e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4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儀表</a:t>
            </a:r>
            <a:r>
              <a:rPr lang="zh-CN" altLang="en-US" sz="2800" dirty="0" smtClean="0">
                <a:solidFill>
                  <a:schemeClr val="tx1"/>
                </a:solidFill>
              </a:rPr>
              <a:t>板結構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4" name="Shape 88"/>
          <p:cNvSpPr txBox="1">
            <a:spLocks/>
          </p:cNvSpPr>
          <p:nvPr/>
        </p:nvSpPr>
        <p:spPr>
          <a:xfrm>
            <a:off x="1054024" y="1790153"/>
            <a:ext cx="1815738" cy="20058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en" sz="1600" dirty="0" smtClean="0"/>
              <a:t>Fans</a:t>
            </a:r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" sz="1600" dirty="0" smtClean="0"/>
              <a:t>Overview</a:t>
            </a:r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" sz="1600" dirty="0" smtClean="0"/>
              <a:t>EachBank</a:t>
            </a:r>
            <a:endParaRPr lang="en" sz="1600" dirty="0"/>
          </a:p>
        </p:txBody>
      </p:sp>
      <p:sp>
        <p:nvSpPr>
          <p:cNvPr id="5" name="Shape 89"/>
          <p:cNvSpPr txBox="1">
            <a:spLocks/>
          </p:cNvSpPr>
          <p:nvPr/>
        </p:nvSpPr>
        <p:spPr>
          <a:xfrm>
            <a:off x="3703599" y="1790153"/>
            <a:ext cx="1906626" cy="20058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en" sz="1600" dirty="0" smtClean="0"/>
              <a:t>Posts</a:t>
            </a:r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" sz="1600" dirty="0" smtClean="0"/>
              <a:t>Overview</a:t>
            </a:r>
          </a:p>
          <a:p>
            <a:pPr marL="457200" indent="-317500">
              <a:spcAft>
                <a:spcPts val="1200"/>
              </a:spcAft>
              <a:buFontTx/>
              <a:buChar char="●"/>
            </a:pPr>
            <a:r>
              <a:rPr lang="en" sz="1600" dirty="0" smtClean="0"/>
              <a:t>EachBank</a:t>
            </a:r>
          </a:p>
          <a:p>
            <a:pPr marL="457200" indent="-317500">
              <a:spcAft>
                <a:spcPts val="1200"/>
              </a:spcAft>
              <a:buFontTx/>
              <a:buChar char="●"/>
            </a:pPr>
            <a:r>
              <a:rPr lang="en" altLang="zh-TW" sz="1600" dirty="0" smtClean="0"/>
              <a:t>When to post</a:t>
            </a:r>
            <a:br>
              <a:rPr lang="en" altLang="zh-TW" sz="1600" dirty="0" smtClean="0"/>
            </a:br>
            <a:endParaRPr lang="en" sz="1600" dirty="0"/>
          </a:p>
        </p:txBody>
      </p:sp>
      <p:sp>
        <p:nvSpPr>
          <p:cNvPr id="6" name="矩形 5"/>
          <p:cNvSpPr/>
          <p:nvPr/>
        </p:nvSpPr>
        <p:spPr>
          <a:xfrm>
            <a:off x="6353175" y="1790153"/>
            <a:ext cx="1905000" cy="193899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en" altLang="zh-TW" sz="1600" dirty="0"/>
              <a:t>Interactions </a:t>
            </a:r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r>
              <a:rPr lang="en" altLang="zh-TW" sz="1600" dirty="0"/>
              <a:t>3D charts</a:t>
            </a:r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r>
              <a:rPr lang="en" altLang="zh-TW" sz="1600" dirty="0"/>
              <a:t>Nearly</a:t>
            </a:r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r>
              <a:rPr lang="en" altLang="zh-TW" sz="1600" dirty="0" smtClean="0"/>
              <a:t>Trend</a:t>
            </a:r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endParaRPr lang="en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1204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79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緣起：贏在數字年代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899" y="1701925"/>
            <a:ext cx="3831421" cy="215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50" y="1701925"/>
            <a:ext cx="3968150" cy="21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1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儀表板</a:t>
            </a:r>
            <a:r>
              <a:rPr lang="en" dirty="0" smtClean="0">
                <a:solidFill>
                  <a:schemeClr val="tx1"/>
                </a:solidFill>
              </a:rPr>
              <a:t>製作流程</a:t>
            </a:r>
            <a:endParaRPr lang="en" dirty="0">
              <a:solidFill>
                <a:schemeClr val="tx1"/>
              </a:solidFill>
            </a:endParaRPr>
          </a:p>
        </p:txBody>
      </p:sp>
      <p:graphicFrame>
        <p:nvGraphicFramePr>
          <p:cNvPr id="105" name="Shape 105"/>
          <p:cNvGraphicFramePr/>
          <p:nvPr/>
        </p:nvGraphicFramePr>
        <p:xfrm>
          <a:off x="447100" y="2381400"/>
          <a:ext cx="8360350" cy="78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91300"/>
                <a:gridCol w="726625"/>
                <a:gridCol w="2402050"/>
                <a:gridCol w="1756050"/>
                <a:gridCol w="2384325"/>
              </a:tblGrid>
              <a:tr h="78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Extract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Save  Load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Cleaning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Wrangling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Visualization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cxnSp>
        <p:nvCxnSpPr>
          <p:cNvPr id="106" name="Shape 106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75" y="1235050"/>
            <a:ext cx="26430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爬取粉絲團資料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646175" y="1560475"/>
            <a:ext cx="2315700" cy="57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/>
              <a:t>Python</a:t>
            </a:r>
            <a:br>
              <a:rPr lang="en" sz="1400"/>
            </a:br>
            <a:r>
              <a:rPr lang="en" sz="1400"/>
              <a:t>Facebook Graph API</a:t>
            </a:r>
          </a:p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763859" y="3668336"/>
            <a:ext cx="23157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資料存放與提取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4294967295"/>
          </p:nvPr>
        </p:nvSpPr>
        <p:spPr>
          <a:xfrm>
            <a:off x="1991634" y="4060425"/>
            <a:ext cx="23157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MongoDB</a:t>
            </a:r>
            <a:br>
              <a:rPr lang="en" sz="1400"/>
            </a:br>
            <a:r>
              <a:rPr lang="en" sz="1400"/>
              <a:t> pymongo(python)</a:t>
            </a:r>
            <a:br>
              <a:rPr lang="en" sz="1400"/>
            </a:br>
            <a:r>
              <a:rPr lang="en" sz="1400"/>
              <a:t> mongolite(R)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038082" y="1235062"/>
            <a:ext cx="235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資料清洗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4294967295"/>
          </p:nvPr>
        </p:nvSpPr>
        <p:spPr>
          <a:xfrm>
            <a:off x="3222025" y="1627325"/>
            <a:ext cx="28539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R</a:t>
            </a:r>
            <a:br>
              <a:rPr lang="en" sz="1400"/>
            </a:br>
            <a:r>
              <a:rPr lang="en" sz="1400"/>
              <a:t>dplyr &amp; anytime &amp; lubridate &amp; ...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544096" y="1235061"/>
            <a:ext cx="235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資料視覺化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6673850" y="1680900"/>
            <a:ext cx="23532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R</a:t>
            </a:r>
            <a:br>
              <a:rPr lang="en" sz="1400"/>
            </a:br>
            <a:r>
              <a:rPr lang="en" sz="1400"/>
              <a:t>ggplot2 &amp; plotly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165665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6" name="Shape 116"/>
          <p:cNvCxnSpPr/>
          <p:nvPr/>
        </p:nvCxnSpPr>
        <p:spPr>
          <a:xfrm rot="10800000">
            <a:off x="2961875" y="1492950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7" name="Shape 117"/>
          <p:cNvCxnSpPr/>
          <p:nvPr/>
        </p:nvCxnSpPr>
        <p:spPr>
          <a:xfrm>
            <a:off x="484747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8" name="Shape 118"/>
          <p:cNvCxnSpPr/>
          <p:nvPr/>
        </p:nvCxnSpPr>
        <p:spPr>
          <a:xfrm rot="10800000">
            <a:off x="654410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903984" y="3668336"/>
            <a:ext cx="23157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資料整塑與觀察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4294967295"/>
          </p:nvPr>
        </p:nvSpPr>
        <p:spPr>
          <a:xfrm>
            <a:off x="4903984" y="4060425"/>
            <a:ext cx="23157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 R</a:t>
            </a:r>
            <a:br>
              <a:rPr lang="en" sz="1400"/>
            </a:br>
            <a:r>
              <a:rPr lang="en" sz="1400"/>
              <a:t> dplyr &amp; reshape &amp; stringr</a:t>
            </a:r>
            <a:br>
              <a:rPr lang="en" sz="1400"/>
            </a:br>
            <a:r>
              <a:rPr lang="en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76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83100" y="1362075"/>
            <a:ext cx="8631599" cy="3185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accent5"/>
                </a:solidFill>
              </a:rPr>
              <a:t>Python </a:t>
            </a:r>
            <a:r>
              <a:rPr lang="en" sz="2800" dirty="0">
                <a:solidFill>
                  <a:schemeClr val="accent5"/>
                </a:solidFill>
              </a:rPr>
              <a:t>&amp; MongoDB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solidFill>
                  <a:schemeClr val="accent5"/>
                </a:solidFill>
              </a:rPr>
              <a:t>   import requests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solidFill>
                  <a:schemeClr val="accent5"/>
                </a:solidFill>
              </a:rPr>
              <a:t>   import pandas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solidFill>
                  <a:schemeClr val="accent5"/>
                </a:solidFill>
              </a:rPr>
              <a:t>   import pymongo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accent5"/>
                </a:solidFill>
              </a:rPr>
              <a:t> 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25" y="2846799"/>
            <a:ext cx="2183425" cy="147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848" y="2637425"/>
            <a:ext cx="1614928" cy="18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2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" altLang="zh-TW" sz="2800" dirty="0"/>
              <a:t>獲取粉絲團資料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622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使用python串接Facebook Graph API爬蟲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5" y="1228150"/>
            <a:ext cx="8219550" cy="3724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zh-TW" dirty="0"/>
              <a:t>資料來源與內容</a:t>
            </a:r>
            <a:endParaRPr lang="en" dirty="0"/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730142" y="1376082"/>
            <a:ext cx="2660100" cy="45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/>
              <a:t>五家銀行之FB粉絲團專頁</a:t>
            </a:r>
            <a:endParaRPr lang="en" sz="1600" dirty="0"/>
          </a:p>
        </p:txBody>
      </p:sp>
      <p:pic>
        <p:nvPicPr>
          <p:cNvPr id="5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42" y="2299564"/>
            <a:ext cx="898119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43" y="3198039"/>
            <a:ext cx="898119" cy="8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265" y="3198039"/>
            <a:ext cx="898120" cy="84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3844" y="3198017"/>
            <a:ext cx="898142" cy="84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0682" y="2566817"/>
            <a:ext cx="1886782" cy="484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40"/>
          <p:cNvSpPr txBox="1">
            <a:spLocks noGrp="1"/>
          </p:cNvSpPr>
          <p:nvPr>
            <p:ph type="body" idx="4294967295"/>
          </p:nvPr>
        </p:nvSpPr>
        <p:spPr>
          <a:xfrm>
            <a:off x="4419600" y="1376082"/>
            <a:ext cx="4610100" cy="30432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資料時間: </a:t>
            </a:r>
            <a:r>
              <a:rPr lang="en" sz="1600" dirty="0" smtClean="0"/>
              <a:t>2016/01/01~2017/04/29</a:t>
            </a:r>
          </a:p>
          <a:p>
            <a:pPr lvl="0">
              <a:spcBef>
                <a:spcPts val="0"/>
              </a:spcBef>
              <a:buNone/>
            </a:pPr>
            <a:endParaRPr lang="en" sz="1600"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Fans: </a:t>
            </a:r>
            <a:r>
              <a:rPr lang="en" sz="1600" dirty="0" smtClean="0"/>
              <a:t>各家銀行於每個時間點下粉絲數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lvl="0">
              <a:spcBef>
                <a:spcPts val="0"/>
              </a:spcBef>
              <a:buNone/>
            </a:pPr>
            <a:r>
              <a:rPr lang="en" sz="1600" dirty="0" smtClean="0"/>
              <a:t>共486筆</a:t>
            </a:r>
          </a:p>
          <a:p>
            <a:pPr lvl="0" rtl="0">
              <a:spcBef>
                <a:spcPts val="0"/>
              </a:spcBef>
              <a:buNone/>
            </a:pPr>
            <a:endParaRPr lang="en" sz="16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Posts</a:t>
            </a:r>
            <a:r>
              <a:rPr lang="en" sz="1600" dirty="0"/>
              <a:t>: </a:t>
            </a:r>
            <a:r>
              <a:rPr lang="en" sz="1600" dirty="0" smtClean="0"/>
              <a:t>每一篇發文之時間</a:t>
            </a:r>
            <a:r>
              <a:rPr lang="en" sz="1600" dirty="0"/>
              <a:t>、內容、連結、</a:t>
            </a:r>
            <a:r>
              <a:rPr lang="en" sz="1600" dirty="0" smtClean="0"/>
              <a:t>互動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共</a:t>
            </a:r>
            <a:r>
              <a:rPr lang="en" sz="1600" dirty="0"/>
              <a:t>3558筆</a:t>
            </a:r>
          </a:p>
        </p:txBody>
      </p:sp>
    </p:spTree>
    <p:extLst>
      <p:ext uri="{BB962C8B-B14F-4D97-AF65-F5344CB8AC3E}">
        <p14:creationId xmlns:p14="http://schemas.microsoft.com/office/powerpoint/2010/main" val="5534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將資料透過MongoClient存放至MongoDB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13625"/>
            <a:ext cx="6858000" cy="31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69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83098" y="1238250"/>
            <a:ext cx="8622299" cy="3309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dirty="0" smtClean="0">
                <a:solidFill>
                  <a:schemeClr val="accent5"/>
                </a:solidFill>
              </a:rPr>
              <a:t>R </a:t>
            </a:r>
            <a:r>
              <a:rPr lang="en" sz="2800" dirty="0">
                <a:solidFill>
                  <a:schemeClr val="accent5"/>
                </a:solidFill>
              </a:rPr>
              <a:t>in R Studio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   library(mongolite)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   library(dplyr)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   library(stringr)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dirty="0">
                <a:solidFill>
                  <a:schemeClr val="accent5"/>
                </a:solidFill>
              </a:rPr>
              <a:t>   ...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dirty="0">
                <a:solidFill>
                  <a:schemeClr val="accent5"/>
                </a:solidFill>
              </a:rPr>
              <a:t>  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875" y="2969150"/>
            <a:ext cx="1840875" cy="1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25" y="2904612"/>
            <a:ext cx="1742925" cy="17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63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" altLang="zh-TW" sz="2800" dirty="0" smtClean="0"/>
              <a:t>資料導入與清洗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731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SSH連線MongoDB獲取資料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1165975"/>
            <a:ext cx="8934448" cy="129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5" y="2494175"/>
            <a:ext cx="8974474" cy="242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Cleaning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4283874" cy="1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90350"/>
            <a:ext cx="8584850" cy="188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098" y="1323974"/>
            <a:ext cx="8622300" cy="3223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dirty="0" smtClean="0">
                <a:solidFill>
                  <a:schemeClr val="accent5"/>
                </a:solidFill>
              </a:rPr>
              <a:t>plotly </a:t>
            </a:r>
            <a:r>
              <a:rPr lang="en" sz="2800" dirty="0">
                <a:solidFill>
                  <a:schemeClr val="accent5"/>
                </a:solidFill>
              </a:rPr>
              <a:t>in R </a:t>
            </a:r>
            <a:r>
              <a:rPr lang="en" sz="2800" dirty="0" smtClean="0">
                <a:solidFill>
                  <a:schemeClr val="accent5"/>
                </a:solidFill>
              </a:rPr>
              <a:t>Studio</a:t>
            </a:r>
            <a:endParaRPr lang="en" sz="1600" dirty="0">
              <a:solidFill>
                <a:schemeClr val="accent5"/>
              </a:solidFill>
            </a:endParaRP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   library(ggplot2</a:t>
            </a:r>
            <a:r>
              <a:rPr lang="en" sz="1600" dirty="0" smtClean="0">
                <a:solidFill>
                  <a:schemeClr val="accent5"/>
                </a:solidFill>
              </a:rPr>
              <a:t>)</a:t>
            </a:r>
            <a:br>
              <a:rPr lang="en" sz="1600" dirty="0" smtClean="0">
                <a:solidFill>
                  <a:schemeClr val="accent5"/>
                </a:solidFill>
              </a:rPr>
            </a:br>
            <a:r>
              <a:rPr lang="en" sz="1600" dirty="0" smtClean="0">
                <a:solidFill>
                  <a:schemeClr val="accent5"/>
                </a:solidFill>
              </a:rPr>
              <a:t>   library(plotly)</a:t>
            </a:r>
            <a:br>
              <a:rPr lang="en" sz="1600" dirty="0" smtClean="0">
                <a:solidFill>
                  <a:schemeClr val="accent5"/>
                </a:solidFill>
              </a:rPr>
            </a:br>
            <a:r>
              <a:rPr lang="en" sz="1600" dirty="0" smtClean="0">
                <a:solidFill>
                  <a:schemeClr val="accent5"/>
                </a:solidFill>
              </a:rPr>
              <a:t>   library(reshape)</a:t>
            </a:r>
            <a:r>
              <a:rPr lang="en" sz="3000" dirty="0" smtClean="0">
                <a:solidFill>
                  <a:schemeClr val="accent5"/>
                </a:solidFill>
              </a:rPr>
              <a:t/>
            </a:r>
            <a:br>
              <a:rPr lang="en" sz="3000" dirty="0" smtClean="0">
                <a:solidFill>
                  <a:schemeClr val="accent5"/>
                </a:solidFill>
              </a:rPr>
            </a:br>
            <a:r>
              <a:rPr lang="en" sz="3000" dirty="0" smtClean="0">
                <a:solidFill>
                  <a:schemeClr val="accent5"/>
                </a:solidFill>
              </a:rPr>
              <a:t>   …</a:t>
            </a:r>
            <a:endParaRPr lang="en" sz="3000" dirty="0">
              <a:solidFill>
                <a:schemeClr val="accent5"/>
              </a:solidFill>
            </a:endParaRP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dirty="0">
                <a:solidFill>
                  <a:schemeClr val="accent5"/>
                </a:solidFill>
              </a:rPr>
              <a:t>  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125" y="2904612"/>
            <a:ext cx="1742925" cy="17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720" y="2875433"/>
            <a:ext cx="1864475" cy="18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85"/>
          <p:cNvSpPr txBox="1">
            <a:spLocks/>
          </p:cNvSpPr>
          <p:nvPr/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" altLang="zh-TW" sz="2800" dirty="0"/>
              <a:t>資料整塑與視覺化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0220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圖說文字 8"/>
          <p:cNvSpPr/>
          <p:nvPr/>
        </p:nvSpPr>
        <p:spPr>
          <a:xfrm>
            <a:off x="3161525" y="2571755"/>
            <a:ext cx="5115700" cy="695325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3161525" y="3810000"/>
            <a:ext cx="5115700" cy="695325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圖說文字 1"/>
          <p:cNvSpPr/>
          <p:nvPr/>
        </p:nvSpPr>
        <p:spPr>
          <a:xfrm>
            <a:off x="3161525" y="1362075"/>
            <a:ext cx="5115700" cy="695325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營銷挑戰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61525" y="2475845"/>
            <a:ext cx="51157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zh-CN" altLang="en-US" dirty="0" smtClean="0">
                <a:latin typeface="Oswald"/>
                <a:ea typeface="Oswald"/>
                <a:cs typeface="Oswald"/>
                <a:sym typeface="Oswald"/>
              </a:rPr>
              <a:t>“國外重大新聞，我如何能在第一時間得知？”</a:t>
            </a:r>
            <a:endParaRPr lang="en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61525" y="3693602"/>
            <a:ext cx="51157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zh-CN" altLang="en-US" dirty="0" smtClean="0">
                <a:latin typeface="Oswald"/>
                <a:ea typeface="Oswald"/>
                <a:cs typeface="Oswald"/>
                <a:sym typeface="Oswald"/>
              </a:rPr>
              <a:t>“競爭激烈的市場，我如何挽留高價值客戶？”</a:t>
            </a:r>
            <a:endParaRPr lang="en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61525" y="1287100"/>
            <a:ext cx="51157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zh-CN" altLang="en-US" dirty="0" smtClean="0">
                <a:latin typeface="Oswald"/>
                <a:ea typeface="Oswald"/>
                <a:cs typeface="Oswald"/>
                <a:sym typeface="Oswald"/>
              </a:rPr>
              <a:t>“官方臉書粉絲團，可以如何經營的更好？”</a:t>
            </a:r>
            <a:endParaRPr lang="en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0" y="1903410"/>
            <a:ext cx="2332525" cy="13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Wrangling &amp; Observing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590"/>
            <a:ext cx="6004250" cy="20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19822"/>
            <a:ext cx="5096924" cy="13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8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Visualization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8"/>
            <a:ext cx="7632848" cy="85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89755"/>
            <a:ext cx="7643264" cy="237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6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u="sng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聽聽</a:t>
            </a:r>
            <a:r>
              <a:rPr lang="zh-CN" altLang="en-US" u="sng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智慧</a:t>
            </a:r>
            <a:r>
              <a:rPr lang="en" altLang="zh-TW" u="sng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 Dash</a:t>
            </a:r>
            <a:r>
              <a:rPr lang="en-US" altLang="zh-TW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b</a:t>
            </a:r>
            <a:r>
              <a:rPr lang="en" altLang="zh-TW" u="sng" dirty="0" smtClean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oard</a:t>
            </a:r>
            <a:endParaRPr lang="en" altLang="zh-TW" u="sng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5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23" y="1481750"/>
            <a:ext cx="856200" cy="9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11704" y="25356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李佳興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26" name="Shape 426"/>
          <p:cNvSpPr/>
          <p:nvPr/>
        </p:nvSpPr>
        <p:spPr>
          <a:xfrm>
            <a:off x="2439175" y="2087241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儀表板網站</a:t>
            </a:r>
            <a:endParaRPr lang="zh-TW" altLang="en-US" dirty="0"/>
          </a:p>
        </p:txBody>
      </p:sp>
      <p:sp>
        <p:nvSpPr>
          <p:cNvPr id="6" name="Shape 88"/>
          <p:cNvSpPr txBox="1">
            <a:spLocks/>
          </p:cNvSpPr>
          <p:nvPr/>
        </p:nvSpPr>
        <p:spPr>
          <a:xfrm>
            <a:off x="930198" y="1790153"/>
            <a:ext cx="2015469" cy="27614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zh-CN" altLang="en-US" sz="2400" dirty="0" smtClean="0"/>
              <a:t>起站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endParaRPr lang="en" sz="16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600" dirty="0" smtClean="0"/>
              <a:t>靜態網頁先行</a:t>
            </a:r>
            <a:endParaRPr lang="en-US" altLang="zh-CN" sz="16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-US" altLang="zh-CN" sz="1600" dirty="0" smtClean="0"/>
              <a:t>RWD</a:t>
            </a:r>
            <a:r>
              <a:rPr lang="zh-CN" altLang="en-US" sz="1600" dirty="0" smtClean="0"/>
              <a:t>設計</a:t>
            </a:r>
            <a:endParaRPr lang="en-US" altLang="zh-CN" sz="1600" dirty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-US" altLang="zh-CN" sz="1600" dirty="0" smtClean="0"/>
              <a:t>S3 </a:t>
            </a:r>
            <a:r>
              <a:rPr lang="zh-CN" altLang="en-US" sz="1600" dirty="0" smtClean="0"/>
              <a:t>託管</a:t>
            </a:r>
            <a:endParaRPr lang="en-US" altLang="zh-CN" sz="16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endParaRPr lang="en" sz="1600" dirty="0"/>
          </a:p>
        </p:txBody>
      </p:sp>
      <p:sp>
        <p:nvSpPr>
          <p:cNvPr id="7" name="Shape 89"/>
          <p:cNvSpPr txBox="1">
            <a:spLocks/>
          </p:cNvSpPr>
          <p:nvPr/>
        </p:nvSpPr>
        <p:spPr>
          <a:xfrm>
            <a:off x="3590925" y="1790153"/>
            <a:ext cx="2219503" cy="27614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zh-CN" altLang="en-US" sz="2400" dirty="0" smtClean="0"/>
              <a:t>排版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endParaRPr lang="en" sz="1600" dirty="0" smtClean="0"/>
          </a:p>
          <a:p>
            <a:pPr marL="457200" indent="-317500">
              <a:spcAft>
                <a:spcPts val="1200"/>
              </a:spcAft>
              <a:buFontTx/>
              <a:buChar char="●"/>
            </a:pPr>
            <a:r>
              <a:rPr lang="en" sz="1600" dirty="0" smtClean="0"/>
              <a:t>Iframe Grid</a:t>
            </a:r>
            <a:r>
              <a:rPr lang="zh-CN" altLang="en-US" sz="1600" dirty="0" smtClean="0"/>
              <a:t>並行</a:t>
            </a:r>
            <a:endParaRPr lang="en-US" altLang="zh-CN" sz="1600" dirty="0" smtClean="0"/>
          </a:p>
          <a:p>
            <a:pPr marL="457200" indent="-317500">
              <a:spcAft>
                <a:spcPts val="1200"/>
              </a:spcAft>
              <a:buFontTx/>
              <a:buChar char="●"/>
            </a:pPr>
            <a:r>
              <a:rPr lang="en-US" altLang="zh-CN" sz="1600" dirty="0" smtClean="0"/>
              <a:t>Components</a:t>
            </a:r>
            <a:r>
              <a:rPr lang="zh-CN" altLang="en-US" sz="1600" dirty="0" smtClean="0"/>
              <a:t>應用</a:t>
            </a:r>
            <a:endParaRPr lang="en" sz="1600" dirty="0"/>
          </a:p>
        </p:txBody>
      </p:sp>
      <p:sp>
        <p:nvSpPr>
          <p:cNvPr id="8" name="矩形 7"/>
          <p:cNvSpPr/>
          <p:nvPr/>
        </p:nvSpPr>
        <p:spPr>
          <a:xfrm>
            <a:off x="6353175" y="1790153"/>
            <a:ext cx="2114550" cy="270843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zh-CN" altLang="en-US" sz="2400" dirty="0" smtClean="0"/>
              <a:t>套樣</a:t>
            </a:r>
            <a:r>
              <a:rPr lang="en" altLang="zh-TW" sz="2400" dirty="0" smtClean="0"/>
              <a:t> </a:t>
            </a:r>
          </a:p>
          <a:p>
            <a:pPr lvl="0">
              <a:spcAft>
                <a:spcPts val="1200"/>
              </a:spcAft>
            </a:pPr>
            <a:endParaRPr lang="en" altLang="zh-TW" sz="1600" dirty="0"/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r>
              <a:rPr lang="zh-CN" altLang="en-US" sz="1600" dirty="0" smtClean="0"/>
              <a:t>主題套用</a:t>
            </a:r>
            <a:endParaRPr lang="en-US" altLang="zh-CN" sz="1600" dirty="0" smtClean="0"/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r>
              <a:rPr lang="en-US" altLang="zh-CN" sz="1600" dirty="0" smtClean="0"/>
              <a:t>CSS</a:t>
            </a:r>
            <a:r>
              <a:rPr lang="zh-CN" altLang="en-US" sz="1600" dirty="0" smtClean="0"/>
              <a:t>版型修飾</a:t>
            </a:r>
            <a:endParaRPr lang="en-US" altLang="zh-CN" sz="1600" dirty="0" smtClean="0"/>
          </a:p>
          <a:p>
            <a:pPr marL="457200" lvl="0" indent="-317500">
              <a:spcAft>
                <a:spcPts val="1200"/>
              </a:spcAft>
              <a:buSzPct val="100000"/>
              <a:buChar char="●"/>
            </a:pPr>
            <a:endParaRPr lang="en-US" altLang="zh-TW" sz="1600" dirty="0"/>
          </a:p>
          <a:p>
            <a:pPr marL="139700" lvl="0">
              <a:spcAft>
                <a:spcPts val="1200"/>
              </a:spcAft>
              <a:buSzPct val="100000"/>
            </a:pPr>
            <a:r>
              <a:rPr lang="en" altLang="zh-TW" sz="1600" dirty="0" smtClean="0"/>
              <a:t/>
            </a:r>
            <a:br>
              <a:rPr lang="en" altLang="zh-TW" sz="1600" dirty="0" smtClean="0"/>
            </a:br>
            <a:endParaRPr lang="en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4293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靜態</a:t>
            </a:r>
            <a:r>
              <a:rPr lang="zh-CN" altLang="en-US" dirty="0"/>
              <a:t>網頁先行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9576" y="2115205"/>
            <a:ext cx="401955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現階段更多時間試錯與優化設計</a:t>
            </a:r>
            <a:endParaRPr lang="en-US" altLang="zh-CN" sz="1800" dirty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靜態網頁存取效率或更快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/>
              <a:t>圖表</a:t>
            </a:r>
            <a:r>
              <a:rPr lang="zh-CN" altLang="en-US" sz="1800" dirty="0" smtClean="0"/>
              <a:t>定型後，未來連接資料庫，實時生成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技術</a:t>
            </a:r>
            <a:r>
              <a:rPr lang="zh-CN" altLang="en-US" sz="1800" dirty="0"/>
              <a:t>選擇</a:t>
            </a:r>
            <a:r>
              <a:rPr lang="zh-CN" altLang="en-US" sz="1800" dirty="0" smtClean="0"/>
              <a:t>（例</a:t>
            </a:r>
            <a:r>
              <a:rPr lang="en-US" altLang="zh-CN" sz="1800" dirty="0" smtClean="0"/>
              <a:t>Django, Node.js, </a:t>
            </a:r>
            <a:r>
              <a:rPr lang="en-US" altLang="zh-CN" sz="1800" dirty="0" err="1" smtClean="0"/>
              <a:t>Php</a:t>
            </a:r>
            <a:r>
              <a:rPr lang="zh-CN" altLang="en-US" sz="1800" dirty="0" smtClean="0"/>
              <a:t>），下階段決定</a:t>
            </a:r>
            <a:endParaRPr lang="en-US" altLang="zh-CN" sz="1800" dirty="0"/>
          </a:p>
        </p:txBody>
      </p:sp>
      <p:pic>
        <p:nvPicPr>
          <p:cNvPr id="1034" name="Picture 10" descr="Image result for static vs. dynamic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848346"/>
            <a:ext cx="2482850" cy="2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RWD </a:t>
            </a:r>
            <a:r>
              <a:rPr lang="zh-CN" altLang="en-US" dirty="0" smtClean="0"/>
              <a:t>響應式網頁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92" y="1962150"/>
            <a:ext cx="3195445" cy="21163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9575" y="2115205"/>
            <a:ext cx="362902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移動裝置與</a:t>
            </a:r>
            <a:r>
              <a:rPr lang="en-US" altLang="zh-CN" sz="1800" dirty="0" smtClean="0"/>
              <a:t>PC</a:t>
            </a:r>
            <a:r>
              <a:rPr lang="zh-CN" altLang="en-US" sz="1800" dirty="0" smtClean="0"/>
              <a:t>呈現動態優化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許多免費管理面板主題可用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原件眾多大幅增加開發速度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322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5"/>
          <p:cNvSpPr txBox="1">
            <a:spLocks/>
          </p:cNvSpPr>
          <p:nvPr/>
        </p:nvSpPr>
        <p:spPr>
          <a:xfrm>
            <a:off x="327667" y="1432973"/>
            <a:ext cx="4771838" cy="34062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標題 3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CN" dirty="0" smtClean="0"/>
              <a:t>S3 </a:t>
            </a:r>
            <a:r>
              <a:rPr lang="zh-CN" altLang="en-US" dirty="0" smtClean="0"/>
              <a:t>網站託管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9575" y="2115205"/>
            <a:ext cx="362902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啟動容易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版本控管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高度可用 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沒有太多網管負擔</a:t>
            </a:r>
            <a:endParaRPr lang="en-US" altLang="zh-CN" sz="1800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08" y="1432973"/>
            <a:ext cx="3051817" cy="29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8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5"/>
          <p:cNvSpPr txBox="1">
            <a:spLocks/>
          </p:cNvSpPr>
          <p:nvPr/>
        </p:nvSpPr>
        <p:spPr>
          <a:xfrm>
            <a:off x="327667" y="1432973"/>
            <a:ext cx="4771838" cy="34062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標題 3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CN" dirty="0" smtClean="0"/>
              <a:t>Iframe </a:t>
            </a:r>
            <a:r>
              <a:rPr lang="zh-CN" altLang="en-US" dirty="0" smtClean="0"/>
              <a:t>與 </a:t>
            </a:r>
            <a:r>
              <a:rPr lang="en-US" altLang="zh-CN" dirty="0" smtClean="0"/>
              <a:t>grid </a:t>
            </a:r>
            <a:r>
              <a:rPr lang="zh-CN" altLang="en-US" dirty="0" smtClean="0"/>
              <a:t>並行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9575" y="2115205"/>
            <a:ext cx="36290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使用者體驗第一考量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技術並用優化效果</a:t>
            </a:r>
            <a:endParaRPr lang="en-US" altLang="zh-CN" sz="1800" dirty="0" smtClean="0"/>
          </a:p>
        </p:txBody>
      </p:sp>
      <p:pic>
        <p:nvPicPr>
          <p:cNvPr id="7170" name="Picture 2" descr="Image result for iframe 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57" y="1636305"/>
            <a:ext cx="3681968" cy="27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5"/>
          <p:cNvSpPr txBox="1">
            <a:spLocks/>
          </p:cNvSpPr>
          <p:nvPr/>
        </p:nvSpPr>
        <p:spPr>
          <a:xfrm>
            <a:off x="327667" y="1432973"/>
            <a:ext cx="4771838" cy="34062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標題 3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CN" dirty="0" smtClean="0"/>
              <a:t>Components </a:t>
            </a:r>
            <a:r>
              <a:rPr lang="zh-CN" altLang="en-US" dirty="0"/>
              <a:t>應用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01369" y="1490245"/>
            <a:ext cx="1162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spcAft>
                <a:spcPts val="1200"/>
              </a:spcAft>
              <a:buSzPct val="100000"/>
            </a:pPr>
            <a:r>
              <a:rPr lang="en-US" altLang="zh-CN" sz="1800" dirty="0" smtClean="0"/>
              <a:t>sidebar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03" y="1295937"/>
            <a:ext cx="2371725" cy="35433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061280" y="2724150"/>
            <a:ext cx="958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128962" y="1674911"/>
            <a:ext cx="1666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81275" y="2456923"/>
            <a:ext cx="1358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spcAft>
                <a:spcPts val="1200"/>
              </a:spcAft>
              <a:buSzPct val="100000"/>
            </a:pPr>
            <a:r>
              <a:rPr lang="en-US" altLang="zh-CN" sz="1800" dirty="0" smtClean="0"/>
              <a:t>glyphicon</a:t>
            </a:r>
          </a:p>
        </p:txBody>
      </p:sp>
      <p:sp>
        <p:nvSpPr>
          <p:cNvPr id="18" name="矩形 17"/>
          <p:cNvSpPr/>
          <p:nvPr/>
        </p:nvSpPr>
        <p:spPr>
          <a:xfrm>
            <a:off x="1971675" y="3871495"/>
            <a:ext cx="1288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spcAft>
                <a:spcPts val="1200"/>
              </a:spcAft>
              <a:buSzPct val="100000"/>
            </a:pPr>
            <a:r>
              <a:rPr lang="en-US" altLang="zh-CN" sz="1800" dirty="0"/>
              <a:t>c</a:t>
            </a:r>
            <a:r>
              <a:rPr lang="en-US" altLang="zh-CN" sz="1800" dirty="0" smtClean="0"/>
              <a:t>ollapse</a:t>
            </a: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260385" y="4056161"/>
            <a:ext cx="1666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專題方向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932925" y="2475844"/>
            <a:ext cx="3875400" cy="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700">
                <a:latin typeface="Oswald"/>
                <a:ea typeface="Oswald"/>
                <a:cs typeface="Oswald"/>
                <a:sym typeface="Oswald"/>
              </a:rPr>
              <a:t>關鍵字實時監測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932925" y="3693600"/>
            <a:ext cx="38754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700">
                <a:latin typeface="Oswald"/>
                <a:ea typeface="Oswald"/>
                <a:cs typeface="Oswald"/>
                <a:sym typeface="Oswald"/>
              </a:rPr>
              <a:t>流失客戶模型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932925" y="1287100"/>
            <a:ext cx="38754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ct val="100000"/>
              <a:buFont typeface="Oswald"/>
            </a:pPr>
            <a:r>
              <a:rPr lang="en" sz="2700">
                <a:latin typeface="Oswald"/>
                <a:ea typeface="Oswald"/>
                <a:cs typeface="Oswald"/>
                <a:sym typeface="Oswald"/>
              </a:rPr>
              <a:t>社群活動儀表版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0" y="2316825"/>
            <a:ext cx="2332525" cy="129260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911" y="1209674"/>
            <a:ext cx="2347662" cy="1573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10" y="2975232"/>
            <a:ext cx="2347663" cy="14937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主題套用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26440" y="1747480"/>
            <a:ext cx="102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spcAft>
                <a:spcPts val="1200"/>
              </a:spcAft>
              <a:buSzPct val="100000"/>
            </a:pPr>
            <a:r>
              <a:rPr lang="zh-CN" altLang="en-US" sz="1800" dirty="0" smtClean="0"/>
              <a:t>版型一</a:t>
            </a:r>
            <a:endParaRPr lang="en-US" altLang="zh-CN" sz="1800" dirty="0" smtClean="0"/>
          </a:p>
        </p:txBody>
      </p:sp>
      <p:sp>
        <p:nvSpPr>
          <p:cNvPr id="14" name="矩形 13"/>
          <p:cNvSpPr/>
          <p:nvPr/>
        </p:nvSpPr>
        <p:spPr>
          <a:xfrm>
            <a:off x="4326440" y="3537426"/>
            <a:ext cx="102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spcAft>
                <a:spcPts val="1200"/>
              </a:spcAft>
              <a:buSzPct val="100000"/>
            </a:pPr>
            <a:r>
              <a:rPr lang="zh-CN" altLang="en-US" sz="1800" dirty="0" smtClean="0"/>
              <a:t>版型二</a:t>
            </a:r>
            <a:endParaRPr lang="en-US" altLang="zh-CN" sz="1800" dirty="0" smtClean="0"/>
          </a:p>
        </p:txBody>
      </p:sp>
      <p:sp>
        <p:nvSpPr>
          <p:cNvPr id="16" name="矩形 15"/>
          <p:cNvSpPr/>
          <p:nvPr/>
        </p:nvSpPr>
        <p:spPr>
          <a:xfrm>
            <a:off x="409575" y="2115205"/>
            <a:ext cx="3629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配合客戶品牌調性快速調整</a:t>
            </a:r>
            <a:endParaRPr lang="en-US" altLang="zh-CN" sz="1800" dirty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優化重點聚焦顏色，字形，間距等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191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向右箭號 14"/>
          <p:cNvSpPr/>
          <p:nvPr/>
        </p:nvSpPr>
        <p:spPr>
          <a:xfrm>
            <a:off x="6267940" y="2656682"/>
            <a:ext cx="527417" cy="3254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73" y="1260132"/>
            <a:ext cx="1835944" cy="34439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5" y="1329292"/>
            <a:ext cx="1828800" cy="345058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版型修飾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9575" y="2115205"/>
            <a:ext cx="36290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連結訪問，標註不同顏色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-US" altLang="zh-CN" sz="1800" dirty="0" smtClean="0"/>
              <a:t>Font awesome </a:t>
            </a:r>
            <a:r>
              <a:rPr lang="zh-CN" altLang="en-US" sz="1800" dirty="0" smtClean="0"/>
              <a:t>圖標套用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891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4410" y="1481750"/>
            <a:ext cx="875275" cy="9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311695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/>
              <a:t>陳柄宏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36" name="Shape 436"/>
          <p:cNvSpPr/>
          <p:nvPr/>
        </p:nvSpPr>
        <p:spPr>
          <a:xfrm>
            <a:off x="2439175" y="2509090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05449" y="1826990"/>
            <a:ext cx="3326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使用者掌握最新金融相關訊息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7213" lvl="1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消息來源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各類社群媒體或各國新聞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witter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7213" lvl="1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當有訊息發佈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時能使用者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能立即收到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SMS)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7213" lvl="1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符合使用者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需求訊息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" y="1920744"/>
            <a:ext cx="5153025" cy="2120442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即時監測情境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4350" y="3257549"/>
            <a:ext cx="866775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75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752856"/>
            <a:ext cx="6819900" cy="261946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590799" y="2114550"/>
            <a:ext cx="92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方案一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90799" y="3552825"/>
            <a:ext cx="73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方案二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33450" y="3438525"/>
            <a:ext cx="14478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技術規劃架構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3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8"/>
          <p:cNvSpPr txBox="1">
            <a:spLocks/>
          </p:cNvSpPr>
          <p:nvPr/>
        </p:nvSpPr>
        <p:spPr>
          <a:xfrm>
            <a:off x="402944" y="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300" dirty="0"/>
          </a:p>
        </p:txBody>
      </p:sp>
      <p:sp>
        <p:nvSpPr>
          <p:cNvPr id="5" name="內容版面配置區 12"/>
          <p:cNvSpPr txBox="1">
            <a:spLocks/>
          </p:cNvSpPr>
          <p:nvPr/>
        </p:nvSpPr>
        <p:spPr>
          <a:xfrm>
            <a:off x="55821" y="515707"/>
            <a:ext cx="5318937" cy="3594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21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8" y="879873"/>
            <a:ext cx="3977531" cy="21497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8" y="3216284"/>
            <a:ext cx="3977531" cy="1714649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4180548" y="3246448"/>
            <a:ext cx="4980639" cy="1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575" y="2115205"/>
            <a:ext cx="36290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zh-CN" altLang="en-US" sz="1800" dirty="0" smtClean="0"/>
              <a:t>需儲存資料以文字為主</a:t>
            </a:r>
            <a:endParaRPr lang="en-US" altLang="zh-CN" sz="1800" dirty="0" smtClean="0"/>
          </a:p>
          <a:p>
            <a:pPr marL="457200" indent="-317500">
              <a:spcAft>
                <a:spcPts val="1200"/>
              </a:spcAft>
              <a:buSzPct val="100000"/>
              <a:buFontTx/>
              <a:buChar char="●"/>
            </a:pPr>
            <a:r>
              <a:rPr lang="en-US" altLang="zh-CN" sz="1800" dirty="0" smtClean="0"/>
              <a:t>Streaming </a:t>
            </a:r>
            <a:r>
              <a:rPr lang="zh-CN" altLang="en-US" sz="1800" dirty="0" smtClean="0"/>
              <a:t>即時串流</a:t>
            </a:r>
            <a:endParaRPr lang="en-US" altLang="zh-CN" sz="1800" dirty="0" smtClean="0"/>
          </a:p>
        </p:txBody>
      </p:sp>
      <p:sp>
        <p:nvSpPr>
          <p:cNvPr id="11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方案一：</a:t>
            </a:r>
            <a:r>
              <a:rPr lang="en-US" altLang="zh-CN" sz="2800" dirty="0" smtClean="0"/>
              <a:t>MongoDB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55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8"/>
          <p:cNvSpPr txBox="1">
            <a:spLocks/>
          </p:cNvSpPr>
          <p:nvPr/>
        </p:nvSpPr>
        <p:spPr>
          <a:xfrm>
            <a:off x="402944" y="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3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36" y="1259697"/>
            <a:ext cx="3550114" cy="1343972"/>
          </a:xfrm>
          <a:prstGeom prst="rect">
            <a:avLst/>
          </a:prstGeom>
        </p:spPr>
      </p:pic>
      <p:sp>
        <p:nvSpPr>
          <p:cNvPr id="5" name="內容版面配置區 12"/>
          <p:cNvSpPr txBox="1">
            <a:spLocks/>
          </p:cNvSpPr>
          <p:nvPr/>
        </p:nvSpPr>
        <p:spPr>
          <a:xfrm>
            <a:off x="137242" y="2246156"/>
            <a:ext cx="8931349" cy="3594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100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37242" y="1862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3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2943" y="1311007"/>
            <a:ext cx="39214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latin typeface="+mn-lt"/>
                <a:ea typeface="微軟正黑體" panose="020B0604030504040204" pitchFamily="34" charset="-120"/>
              </a:rPr>
              <a:t>高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可用性 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(High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Availability)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資料備援 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(Data Recovery)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異地備份 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(Remote Backup)</a:t>
            </a:r>
            <a:endParaRPr lang="zh-TW" altLang="en-US" sz="1800" dirty="0"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30" y="2749792"/>
            <a:ext cx="6060614" cy="11284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4" y="3987028"/>
            <a:ext cx="6055190" cy="1040736"/>
          </a:xfrm>
          <a:prstGeom prst="rect">
            <a:avLst/>
          </a:prstGeom>
        </p:spPr>
      </p:pic>
      <p:sp>
        <p:nvSpPr>
          <p:cNvPr id="14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方案一：</a:t>
            </a:r>
            <a:r>
              <a:rPr lang="en-US" altLang="zh-CN" sz="2800" dirty="0" smtClean="0"/>
              <a:t>MongoDB replica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66799" y="3277207"/>
            <a:ext cx="108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Primary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66799" y="4276775"/>
            <a:ext cx="108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Secondary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8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3" name="文字方塊 2"/>
          <p:cNvSpPr txBox="1"/>
          <p:nvPr/>
        </p:nvSpPr>
        <p:spPr>
          <a:xfrm>
            <a:off x="876299" y="2909261"/>
            <a:ext cx="3838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5/14-6/4 (21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總共累積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160000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b="30593"/>
          <a:stretch/>
        </p:blipFill>
        <p:spPr>
          <a:xfrm>
            <a:off x="5144670" y="3386314"/>
            <a:ext cx="2586334" cy="1495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9900" r="664" b="9991"/>
          <a:stretch/>
        </p:blipFill>
        <p:spPr>
          <a:xfrm>
            <a:off x="5144670" y="1194142"/>
            <a:ext cx="2586334" cy="1949519"/>
          </a:xfrm>
          <a:prstGeom prst="rect">
            <a:avLst/>
          </a:prstGeom>
        </p:spPr>
      </p:pic>
      <p:sp>
        <p:nvSpPr>
          <p:cNvPr id="6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方案一：</a:t>
            </a:r>
            <a:r>
              <a:rPr lang="en-US" altLang="zh-CN" sz="2800" dirty="0" smtClean="0"/>
              <a:t>MapReduce </a:t>
            </a:r>
            <a:r>
              <a:rPr lang="zh-CN" altLang="en-US" sz="2800" dirty="0" smtClean="0"/>
              <a:t>找出台灣相關關鍵字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54790" y="1709577"/>
            <a:ext cx="42434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優化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Twitter Streaming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關鍵字搜索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8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971" y="1"/>
            <a:ext cx="7886700" cy="994172"/>
          </a:xfrm>
        </p:spPr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7" y="1552575"/>
            <a:ext cx="3585316" cy="222737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1817" y="1663798"/>
            <a:ext cx="24064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多樣化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快速回應使用者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叢集易於擴展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資料具持久性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方案二：</a:t>
            </a:r>
            <a:r>
              <a:rPr lang="en-US" altLang="zh-CN" sz="2800" dirty="0" smtClean="0"/>
              <a:t>Kafka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910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b="38323"/>
          <a:stretch/>
        </p:blipFill>
        <p:spPr>
          <a:xfrm>
            <a:off x="4140682" y="978415"/>
            <a:ext cx="4825031" cy="10322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3084722" y="2300494"/>
            <a:ext cx="970473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Broker 0</a:t>
            </a:r>
            <a:r>
              <a:rPr lang="en-US" altLang="zh-TW" sz="1800" dirty="0"/>
              <a:t> </a:t>
            </a:r>
            <a:endParaRPr lang="zh-TW" altLang="en-US" sz="1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084722" y="1340932"/>
            <a:ext cx="970473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50" dirty="0" err="1"/>
              <a:t>ZooKeeper</a:t>
            </a:r>
            <a:r>
              <a:rPr lang="en-US" altLang="zh-TW" sz="1800" dirty="0"/>
              <a:t> </a:t>
            </a:r>
            <a:endParaRPr lang="zh-TW" altLang="en-US" sz="1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84722" y="3256986"/>
            <a:ext cx="970473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Broker 1</a:t>
            </a:r>
            <a:r>
              <a:rPr lang="en-US" altLang="zh-TW" sz="1800" dirty="0"/>
              <a:t> </a:t>
            </a:r>
            <a:endParaRPr lang="zh-TW" altLang="en-US" sz="1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084722" y="4021936"/>
            <a:ext cx="970473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Broker 2</a:t>
            </a:r>
            <a:r>
              <a:rPr lang="en-US" altLang="zh-TW" sz="1800" dirty="0"/>
              <a:t> </a:t>
            </a:r>
            <a:endParaRPr lang="zh-TW" altLang="en-US" sz="1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6722" y="1363181"/>
            <a:ext cx="204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ZooKeeper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Broker </a:t>
            </a:r>
            <a:endParaRPr lang="zh-TW" altLang="en-US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703" y="3451264"/>
            <a:ext cx="1269435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Cluster Start!</a:t>
            </a:r>
            <a:r>
              <a:rPr lang="en-US" altLang="zh-TW" sz="1800" dirty="0"/>
              <a:t> </a:t>
            </a:r>
            <a:endParaRPr lang="zh-TW" altLang="en-US" sz="1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33" y="4064922"/>
            <a:ext cx="4830728" cy="7312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98" y="2149209"/>
            <a:ext cx="4825516" cy="8034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b="27588"/>
          <a:stretch/>
        </p:blipFill>
        <p:spPr>
          <a:xfrm>
            <a:off x="4134986" y="3126615"/>
            <a:ext cx="4830728" cy="7811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8" y="3898079"/>
            <a:ext cx="1891622" cy="9316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方案二：</a:t>
            </a:r>
            <a:r>
              <a:rPr lang="en-US" altLang="zh-CN" sz="2800" dirty="0" smtClean="0"/>
              <a:t>Kafka</a:t>
            </a:r>
            <a:r>
              <a:rPr lang="zh-CN" altLang="en-US" sz="2800" dirty="0" smtClean="0"/>
              <a:t>叢集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6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社群活動儀表板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454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基於品牌，展現社群經營力度、與網友互動反應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309" y="2144100"/>
            <a:ext cx="3004415" cy="24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275" y="2144100"/>
            <a:ext cx="2471360" cy="28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0" y="1344954"/>
            <a:ext cx="3181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/>
              <a:t>Topic : twitterStreaming</a:t>
            </a:r>
            <a:endParaRPr lang="zh-TW" altLang="en-US" sz="1600" dirty="0"/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/>
              <a:t>Partition : 20</a:t>
            </a: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/>
              <a:t>Replication :</a:t>
            </a:r>
            <a:r>
              <a:rPr lang="zh-TW" altLang="en-US" sz="1600" dirty="0"/>
              <a:t> </a:t>
            </a:r>
            <a:r>
              <a:rPr lang="en-US" altLang="zh-TW" sz="1600" dirty="0"/>
              <a:t>2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1" b="17"/>
          <a:stretch/>
        </p:blipFill>
        <p:spPr>
          <a:xfrm>
            <a:off x="4371974" y="2481592"/>
            <a:ext cx="4629189" cy="22248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-1" b="1578"/>
          <a:stretch/>
        </p:blipFill>
        <p:spPr>
          <a:xfrm>
            <a:off x="4371974" y="1344954"/>
            <a:ext cx="4629189" cy="768904"/>
          </a:xfrm>
          <a:prstGeom prst="rect">
            <a:avLst/>
          </a:prstGeom>
        </p:spPr>
      </p:pic>
      <p:sp>
        <p:nvSpPr>
          <p:cNvPr id="9" name="標題 2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800" dirty="0" smtClean="0"/>
              <a:t>方案二：</a:t>
            </a:r>
            <a:r>
              <a:rPr lang="en-US" altLang="zh-CN" sz="2800" dirty="0" smtClean="0"/>
              <a:t>Kafka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生產者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製造者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333698" y="1582634"/>
            <a:ext cx="108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Producer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33698" y="3540997"/>
            <a:ext cx="108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Consumer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4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23" y="1481750"/>
            <a:ext cx="856199" cy="9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311711" y="2535650"/>
            <a:ext cx="1051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黃群婷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46" name="Shape 446"/>
          <p:cNvSpPr/>
          <p:nvPr/>
        </p:nvSpPr>
        <p:spPr>
          <a:xfrm>
            <a:off x="2439175" y="2937225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429213"/>
              </p:ext>
            </p:extLst>
          </p:nvPr>
        </p:nvGraphicFramePr>
        <p:xfrm>
          <a:off x="476250" y="2553668"/>
          <a:ext cx="8119757" cy="227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410"/>
                <a:gridCol w="2457449"/>
                <a:gridCol w="2457449"/>
                <a:gridCol w="2457449"/>
              </a:tblGrid>
              <a:tr h="571500">
                <a:tc>
                  <a:txBody>
                    <a:bodyPr/>
                    <a:lstStyle/>
                    <a:p>
                      <a:pPr algn="ctr"/>
                      <a:endParaRPr lang="zh-TW" altLang="en-US" sz="3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FB Messager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 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簡訊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</a:tr>
              <a:tr h="8472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vert="eaVert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Facebook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在台灣月活躍用戶數達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1,800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萬，行動月活躍用戶達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1,600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萬。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12-65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歲的台灣民眾，近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91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％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(1,700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萬人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。其中</a:t>
                      </a:r>
                      <a:r>
                        <a:rPr lang="en-US" altLang="zh-TW" sz="1100" b="1" kern="1200" dirty="0" smtClean="0">
                          <a:solidFill>
                            <a:schemeClr val="accent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40</a:t>
                      </a:r>
                      <a:r>
                        <a:rPr lang="zh-TW" altLang="en-US" sz="1100" b="1" kern="1200" dirty="0" smtClean="0">
                          <a:solidFill>
                            <a:schemeClr val="accent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歲以上中年與銀髮族比例上超過</a:t>
                      </a:r>
                      <a:r>
                        <a:rPr lang="en-US" altLang="zh-TW" sz="1100" b="1" kern="1200" dirty="0" smtClean="0">
                          <a:solidFill>
                            <a:schemeClr val="accent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</a:t>
                      </a:r>
                      <a:r>
                        <a:rPr lang="zh-TW" altLang="en-US" sz="1100" b="1" kern="1200" dirty="0" smtClean="0">
                          <a:solidFill>
                            <a:schemeClr val="accent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成</a:t>
                      </a:r>
                      <a:r>
                        <a:rPr lang="zh-TW" altLang="en-US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有手機就有簡訊</a:t>
                      </a:r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市占率</a:t>
                      </a:r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</a:tr>
              <a:tr h="8558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solidFill>
                            <a:srgbClr val="00B0F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</a:t>
                      </a:r>
                      <a:endParaRPr lang="zh-TW" altLang="en-US" sz="1800" b="1" dirty="0">
                        <a:solidFill>
                          <a:srgbClr val="00B0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vert="eaVert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不能主動推送訊息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因為</a:t>
                      </a:r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</a:t>
                      </a:r>
                      <a:r>
                        <a:rPr lang="zh-TW" altLang="en-US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的服務本來就是針對行動裝置設計的，所以電腦版的</a:t>
                      </a:r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</a:t>
                      </a:r>
                      <a:r>
                        <a:rPr lang="zh-TW" altLang="en-US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上就不能與 </a:t>
                      </a:r>
                      <a:r>
                        <a:rPr lang="en-US" altLang="zh-TW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bot </a:t>
                      </a:r>
                      <a:r>
                        <a:rPr lang="zh-TW" altLang="en-US" sz="11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的帳號做互動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zh-TW" altLang="en-US" sz="11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一則訊息要€</a:t>
                      </a:r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0.011,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累積起來所費不貲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7" name="內容版面配置區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75" y="1372494"/>
            <a:ext cx="948751" cy="10022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33" y="1652257"/>
            <a:ext cx="755949" cy="75594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58" y="1586989"/>
            <a:ext cx="819217" cy="8057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40" y="1586989"/>
            <a:ext cx="808286" cy="78771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即時通知工具選擇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9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495213"/>
              </p:ext>
            </p:extLst>
          </p:nvPr>
        </p:nvGraphicFramePr>
        <p:xfrm>
          <a:off x="457200" y="2900362"/>
          <a:ext cx="8220074" cy="2024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154"/>
                <a:gridCol w="2035755"/>
                <a:gridCol w="2330474"/>
                <a:gridCol w="2648691"/>
              </a:tblGrid>
              <a:tr h="556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webhook</a:t>
                      </a:r>
                      <a:endParaRPr lang="zh-TW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AWS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ngrok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https </a:t>
                      </a:r>
                      <a:r>
                        <a:rPr lang="en-US" altLang="zh-TW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webserver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</a:tr>
              <a:tr h="733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優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雲端服務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提供完整的固定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IP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及 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HTTPS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免費開源軟體</a:t>
                      </a:r>
                      <a:endParaRPr lang="en-US" altLang="zh-TW" sz="1200" dirty="0" smtClean="0">
                        <a:solidFill>
                          <a:schemeClr val="accen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快速佈署服務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自行架設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針對使用需求調整</a:t>
                      </a:r>
                      <a:r>
                        <a:rPr lang="zh-CN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不受限他人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</a:tr>
              <a:tr h="733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 smtClean="0">
                          <a:solidFill>
                            <a:srgbClr val="00B0F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缺</a:t>
                      </a:r>
                      <a:endParaRPr lang="zh-TW" altLang="en-US" sz="1200" b="1" kern="1200" dirty="0">
                        <a:solidFill>
                          <a:srgbClr val="00B0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需要付費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負載能力差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多人使用時會導致服務中斷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需要購買域名及申請固定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無法快速佈署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54" y="1476375"/>
            <a:ext cx="5138371" cy="13444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Webhook </a:t>
            </a:r>
            <a:r>
              <a:rPr lang="zh-CN" altLang="en-US" dirty="0" smtClean="0"/>
              <a:t>平台選擇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2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62324" y="1877683"/>
            <a:ext cx="5391151" cy="2620611"/>
          </a:xfrm>
        </p:spPr>
        <p:txBody>
          <a:bodyPr>
            <a:normAutofit/>
          </a:bodyPr>
          <a:lstStyle/>
          <a:p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	</a:t>
            </a: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9" y="1877683"/>
            <a:ext cx="2529359" cy="1686239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Webhook </a:t>
            </a:r>
            <a:r>
              <a:rPr lang="zh-CN" altLang="en-US" dirty="0" smtClean="0"/>
              <a:t>作用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62324" y="1877683"/>
            <a:ext cx="522922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accent2"/>
                </a:solidFill>
                <a:latin typeface="+mn-lt"/>
                <a:ea typeface="微軟正黑體" panose="020B0604030504040204" pitchFamily="34" charset="-120"/>
              </a:rPr>
              <a:t>webhook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（也被稱為</a:t>
            </a:r>
            <a:r>
              <a:rPr lang="en-US" altLang="zh-TW" dirty="0">
                <a:solidFill>
                  <a:schemeClr val="accent2"/>
                </a:solidFill>
                <a:latin typeface="+mn-lt"/>
              </a:rPr>
              <a:t>web callback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solidFill>
                  <a:schemeClr val="accent2"/>
                </a:solidFill>
                <a:latin typeface="+mn-lt"/>
              </a:rPr>
              <a:t>HTTP push API 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）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,</a:t>
            </a:r>
            <a:r>
              <a:rPr lang="zh-CN" altLang="en-US" dirty="0">
                <a:latin typeface="+mn-lt"/>
                <a:ea typeface="微軟正黑體" panose="020B0604030504040204" pitchFamily="34" charset="-120"/>
              </a:rPr>
              <a:t>是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一個應用程式為其他應用程式提供實時信息的一種</a:t>
            </a:r>
            <a:r>
              <a:rPr lang="zh-TW" altLang="en-US" dirty="0" smtClean="0">
                <a:latin typeface="+mn-lt"/>
                <a:ea typeface="微軟正黑體" panose="020B0604030504040204" pitchFamily="34" charset="-120"/>
              </a:rPr>
              <a:t>方法</a:t>
            </a:r>
            <a:endParaRPr lang="en-US" altLang="zh-TW" dirty="0" smtClean="0">
              <a:latin typeface="+mn-lt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+mn-lt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webhook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被觸發後，它將傳送數據到其他應用程式中，</a:t>
            </a:r>
            <a:r>
              <a:rPr lang="zh-CN" altLang="en-US" dirty="0">
                <a:latin typeface="+mn-lt"/>
                <a:ea typeface="微軟正黑體" panose="020B0604030504040204" pitchFamily="34" charset="-120"/>
              </a:rPr>
              <a:t>對方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會立即獲到數據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72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60" y="609875"/>
            <a:ext cx="4475899" cy="21252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60" y="2899993"/>
            <a:ext cx="4717680" cy="18762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1700" y="1904146"/>
            <a:ext cx="271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以本地端電腦建立虛擬通道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模擬網路伺服器提供網路服務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Ngrok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 flipH="1">
            <a:off x="555735" y="2999258"/>
            <a:ext cx="23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11700" y="1437901"/>
            <a:ext cx="659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Twitter API,</a:t>
            </a: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輸入關鍵字來做回應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∘</a:t>
            </a:r>
          </a:p>
        </p:txBody>
      </p:sp>
      <p:sp>
        <p:nvSpPr>
          <p:cNvPr id="25" name="標題 4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2800" dirty="0" smtClean="0"/>
              <a:t>Demo</a:t>
            </a:r>
            <a:endParaRPr lang="zh-TW" altLang="en-US" sz="2800" dirty="0"/>
          </a:p>
        </p:txBody>
      </p:sp>
      <p:pic>
        <p:nvPicPr>
          <p:cNvPr id="15362" name="Picture 2" descr="https://scontent-tpe1-1.xx.fbcdn.net/v/t34.0-12/18928271_10155328845330629_931641729_n.jpg?oh=e40c858fe4fc69758914e5c7307e427a&amp;oe=5936EE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15" y="409599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群組 16"/>
          <p:cNvGrpSpPr/>
          <p:nvPr/>
        </p:nvGrpSpPr>
        <p:grpSpPr>
          <a:xfrm>
            <a:off x="555736" y="2277437"/>
            <a:ext cx="6969014" cy="280928"/>
            <a:chOff x="740979" y="2896885"/>
            <a:chExt cx="8842967" cy="374571"/>
          </a:xfrm>
        </p:grpSpPr>
        <p:cxnSp>
          <p:nvCxnSpPr>
            <p:cNvPr id="8" name="直線接點 7"/>
            <p:cNvCxnSpPr/>
            <p:nvPr/>
          </p:nvCxnSpPr>
          <p:spPr>
            <a:xfrm flipV="1">
              <a:off x="2087592" y="3088259"/>
              <a:ext cx="7496354" cy="258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740979" y="2896885"/>
              <a:ext cx="2423875" cy="374571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使用者輸入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關鍵字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72855" y="2695599"/>
            <a:ext cx="4059398" cy="280928"/>
            <a:chOff x="740979" y="2896885"/>
            <a:chExt cx="8842967" cy="374571"/>
          </a:xfrm>
        </p:grpSpPr>
        <p:cxnSp>
          <p:nvCxnSpPr>
            <p:cNvPr id="19" name="直線接點 18"/>
            <p:cNvCxnSpPr/>
            <p:nvPr/>
          </p:nvCxnSpPr>
          <p:spPr>
            <a:xfrm flipV="1">
              <a:off x="2087592" y="3088259"/>
              <a:ext cx="7496354" cy="258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740979" y="2896885"/>
              <a:ext cx="3071627" cy="374571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跳出第一次查詢結果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529368" y="3326374"/>
            <a:ext cx="3202886" cy="280928"/>
            <a:chOff x="740979" y="2896885"/>
            <a:chExt cx="8842967" cy="374571"/>
          </a:xfrm>
        </p:grpSpPr>
        <p:cxnSp>
          <p:nvCxnSpPr>
            <p:cNvPr id="22" name="直線接點 21"/>
            <p:cNvCxnSpPr/>
            <p:nvPr/>
          </p:nvCxnSpPr>
          <p:spPr>
            <a:xfrm flipV="1">
              <a:off x="2087592" y="3088259"/>
              <a:ext cx="7496354" cy="258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740979" y="2896885"/>
              <a:ext cx="3893037" cy="374571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跳出第二次查詢結果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sp>
        <p:nvSpPr>
          <p:cNvPr id="454" name="Shape 454"/>
          <p:cNvSpPr/>
          <p:nvPr/>
        </p:nvSpPr>
        <p:spPr>
          <a:xfrm>
            <a:off x="2439175" y="3347290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29" y="1481750"/>
            <a:ext cx="911250" cy="9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311690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張雅晴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客戶流失的挑戰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5" name="文字方塊 4"/>
          <p:cNvSpPr txBox="1"/>
          <p:nvPr/>
        </p:nvSpPr>
        <p:spPr>
          <a:xfrm>
            <a:off x="4292724" y="1976335"/>
            <a:ext cx="43369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開發新客戶的成本是維繫舊客戶的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倍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2724" y="2636722"/>
            <a:ext cx="431833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挽留住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％顧客，可以降低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18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％運營成本</a:t>
            </a:r>
          </a:p>
        </p:txBody>
      </p:sp>
      <p:pic>
        <p:nvPicPr>
          <p:cNvPr id="7" name="Picture 2" descr="Image result for RETAIL BA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6" y="1678561"/>
            <a:ext cx="3716938" cy="17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國泰世華信用卡流失評估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6" name="文字方塊 5"/>
          <p:cNvSpPr txBox="1"/>
          <p:nvPr/>
        </p:nvSpPr>
        <p:spPr>
          <a:xfrm>
            <a:off x="1968103" y="2955574"/>
            <a:ext cx="773478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105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TW" sz="1050" b="1" dirty="0">
                <a:solidFill>
                  <a:schemeClr val="bg1"/>
                </a:solidFill>
                <a:sym typeface="+mn-lt"/>
              </a:rPr>
              <a:t>1992</a:t>
            </a:r>
            <a:r>
              <a:rPr lang="en-US" altLang="zh-TW" sz="105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endParaRPr lang="zh-TW" altLang="en-US" sz="1050" b="1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5591" y="2116760"/>
            <a:ext cx="5613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b="1" dirty="0">
                <a:solidFill>
                  <a:schemeClr val="bg1"/>
                </a:solidFill>
              </a:rPr>
              <a:t>12234</a:t>
            </a:r>
            <a:endParaRPr lang="zh-TW" altLang="en-US" sz="105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13834" y="2538241"/>
            <a:ext cx="5229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b="1" dirty="0">
                <a:solidFill>
                  <a:schemeClr val="bg1"/>
                </a:solidFill>
                <a:ea typeface="新細明體" panose="02020500000000000000" pitchFamily="18" charset="-120"/>
              </a:rPr>
              <a:t>5980</a:t>
            </a:r>
            <a:r>
              <a:rPr lang="zh-TW" altLang="en-US" sz="1050" dirty="0"/>
              <a:t>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36456" y="3374674"/>
            <a:ext cx="723900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1050" b="1" dirty="0">
                <a:solidFill>
                  <a:schemeClr val="bg1"/>
                </a:solidFill>
              </a:rPr>
              <a:t>226180</a:t>
            </a:r>
            <a:r>
              <a:rPr lang="zh-TW" altLang="en-US" sz="900" dirty="0"/>
              <a:t> </a:t>
            </a: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171575" y="1541050"/>
            <a:ext cx="1330947" cy="2687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45448" y="2182505"/>
            <a:ext cx="1127484" cy="156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450"/>
              </a:spcBef>
            </a:pPr>
            <a:r>
              <a:rPr lang="zh-TW" altLang="en-US" sz="16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期初</a:t>
            </a:r>
            <a:endParaRPr lang="en-US" altLang="zh-TW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450"/>
              </a:spcBef>
            </a:pPr>
            <a:r>
              <a:rPr lang="zh-TW" altLang="en-US" sz="16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持卡人數</a:t>
            </a:r>
            <a:endParaRPr lang="en-US" altLang="zh-TW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450"/>
              </a:spcBef>
            </a:pPr>
            <a:endParaRPr lang="en-US" altLang="zh-TW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450"/>
              </a:spcBef>
            </a:pP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2</a:t>
            </a: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sym typeface="+mn-lt"/>
              </a:rPr>
              <a:t>19,92</a:t>
            </a: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ea"/>
                <a:sym typeface="+mn-lt"/>
              </a:rPr>
              <a:t>6</a:t>
            </a:r>
            <a:endParaRPr lang="zh-TW" altLang="en-US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296985" y="3153923"/>
            <a:ext cx="2074672" cy="116518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期末持卡人數</a:t>
            </a:r>
            <a:endParaRPr lang="en-US" altLang="zh-TW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en-US" altLang="zh-TW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216,511</a:t>
            </a:r>
            <a:endParaRPr lang="zh-TW" altLang="en-US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307190" y="1555652"/>
            <a:ext cx="2074672" cy="12537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期末剪卡人數</a:t>
            </a:r>
            <a:endParaRPr lang="en-US" altLang="zh-TW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en-US" altLang="zh-TW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2,712</a:t>
            </a:r>
            <a:endParaRPr lang="zh-TW" altLang="en-US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2893533" y="3476595"/>
            <a:ext cx="2157595" cy="3181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2893534" y="2124624"/>
            <a:ext cx="2157595" cy="3181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爆炸 2 16"/>
          <p:cNvSpPr/>
          <p:nvPr/>
        </p:nvSpPr>
        <p:spPr>
          <a:xfrm rot="1174735">
            <a:off x="6765399" y="1802674"/>
            <a:ext cx="1408587" cy="1195866"/>
          </a:xfrm>
          <a:prstGeom prst="irregularSeal2">
            <a:avLst/>
          </a:prstGeom>
          <a:solidFill>
            <a:srgbClr val="F1D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15350" y="2116760"/>
            <a:ext cx="681633" cy="63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流失率</a:t>
            </a:r>
            <a:endParaRPr lang="en-US" altLang="zh-TW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1.23%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五邊形 18"/>
          <p:cNvSpPr/>
          <p:nvPr/>
        </p:nvSpPr>
        <p:spPr>
          <a:xfrm>
            <a:off x="5298768" y="1541049"/>
            <a:ext cx="876516" cy="322672"/>
          </a:xfrm>
          <a:prstGeom prst="homePlat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200" b="1" dirty="0">
                <a:latin typeface="+mj-lt"/>
                <a:ea typeface="微软雅黑" panose="020B0503020204020204" pitchFamily="34" charset="-122"/>
              </a:rPr>
              <a:t>流失客戶</a:t>
            </a:r>
          </a:p>
        </p:txBody>
      </p:sp>
      <p:sp>
        <p:nvSpPr>
          <p:cNvPr id="20" name="五邊形 19"/>
          <p:cNvSpPr/>
          <p:nvPr/>
        </p:nvSpPr>
        <p:spPr>
          <a:xfrm>
            <a:off x="5304783" y="3153923"/>
            <a:ext cx="965387" cy="32267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200" b="1" dirty="0">
                <a:latin typeface="+mj-lt"/>
                <a:ea typeface="微软雅黑" panose="020B0503020204020204" pitchFamily="34" charset="-122"/>
              </a:rPr>
              <a:t>存活客戶</a:t>
            </a:r>
          </a:p>
        </p:txBody>
      </p:sp>
    </p:spTree>
    <p:extLst>
      <p:ext uri="{BB962C8B-B14F-4D97-AF65-F5344CB8AC3E}">
        <p14:creationId xmlns:p14="http://schemas.microsoft.com/office/powerpoint/2010/main" val="16370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關鍵字實時監測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1119600" y="1468825"/>
            <a:ext cx="66459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實時聆聽國際新聞，掌握國際情勢變化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600" y="2370037"/>
            <a:ext cx="2943275" cy="192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800" y="2450625"/>
            <a:ext cx="3145312" cy="17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問題</a:t>
            </a:r>
            <a:r>
              <a:rPr lang="zh-CN" altLang="en-US" dirty="0" smtClean="0"/>
              <a:t>分析思路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708998882"/>
              </p:ext>
            </p:extLst>
          </p:nvPr>
        </p:nvGraphicFramePr>
        <p:xfrm>
          <a:off x="484275" y="1254817"/>
          <a:ext cx="7865237" cy="3663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56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資料建模流程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7174" y="893724"/>
            <a:ext cx="8520600" cy="34164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139989250"/>
              </p:ext>
            </p:extLst>
          </p:nvPr>
        </p:nvGraphicFramePr>
        <p:xfrm>
          <a:off x="864139" y="882781"/>
          <a:ext cx="7512844" cy="3788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1699272" y="1710222"/>
            <a:ext cx="394980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80816" y="445025"/>
            <a:ext cx="394980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6463" y="1017725"/>
            <a:ext cx="394980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TW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75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資料清理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：多資料夾多檔案匯入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914376339"/>
              </p:ext>
            </p:extLst>
          </p:nvPr>
        </p:nvGraphicFramePr>
        <p:xfrm>
          <a:off x="416718" y="1256391"/>
          <a:ext cx="2857501" cy="360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9075" y="1181051"/>
            <a:ext cx="4143375" cy="19502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75" y="3158728"/>
            <a:ext cx="4733925" cy="8429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9075" y="4165997"/>
            <a:ext cx="2328863" cy="82153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7596187" y="2627082"/>
            <a:ext cx="557213" cy="278606"/>
          </a:xfrm>
          <a:prstGeom prst="round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4406266" y="4345781"/>
            <a:ext cx="580672" cy="3382"/>
          </a:xfrm>
          <a:prstGeom prst="line">
            <a:avLst/>
          </a:prstGeom>
          <a:ln w="38100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中括弧 12"/>
          <p:cNvSpPr/>
          <p:nvPr/>
        </p:nvSpPr>
        <p:spPr>
          <a:xfrm>
            <a:off x="3889578" y="2468789"/>
            <a:ext cx="120447" cy="689939"/>
          </a:xfrm>
          <a:prstGeom prst="leftBracket">
            <a:avLst>
              <a:gd name="adj" fmla="val 901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5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資料清理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：非正規格式轉換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r="38285" b="32192"/>
          <a:stretch/>
        </p:blipFill>
        <p:spPr>
          <a:xfrm>
            <a:off x="322803" y="1729978"/>
            <a:ext cx="7860745" cy="7072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27651"/>
          <a:stretch/>
        </p:blipFill>
        <p:spPr>
          <a:xfrm>
            <a:off x="322803" y="2633662"/>
            <a:ext cx="8626079" cy="76438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71550" y="3812381"/>
            <a:ext cx="3557588" cy="9407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28588" indent="-128588">
              <a:lnSpc>
                <a:spcPct val="130000"/>
              </a:lnSpc>
              <a:spcBef>
                <a:spcPts val="450"/>
              </a:spcBef>
              <a:buFont typeface="Wingdings" panose="05000000000000000000" pitchFamily="2" charset="2"/>
              <a:buChar char="u"/>
            </a:pP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Header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與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錯綜</a:t>
            </a:r>
            <a:endParaRPr lang="en-US" altLang="zh-TW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28588" indent="-128588">
              <a:lnSpc>
                <a:spcPct val="130000"/>
              </a:lnSpc>
              <a:spcBef>
                <a:spcPts val="450"/>
              </a:spcBef>
              <a:buFont typeface="Wingdings" panose="05000000000000000000" pitchFamily="2" charset="2"/>
              <a:buChar char="u"/>
            </a:pPr>
            <a:r>
              <a:rPr lang="en-US" altLang="zh-TW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Json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格式</a:t>
            </a:r>
            <a:endParaRPr lang="en-US" altLang="zh-TW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28588" indent="-128588">
              <a:lnSpc>
                <a:spcPct val="130000"/>
              </a:lnSpc>
              <a:spcBef>
                <a:spcPts val="450"/>
              </a:spcBef>
              <a:buFont typeface="Wingdings" panose="05000000000000000000" pitchFamily="2" charset="2"/>
              <a:buChar char="u"/>
            </a:pP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UTC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位移後的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Timestamp</a:t>
            </a: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94253" y="1897857"/>
            <a:ext cx="734472" cy="5393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迴轉箭號 15"/>
          <p:cNvSpPr/>
          <p:nvPr/>
        </p:nvSpPr>
        <p:spPr>
          <a:xfrm>
            <a:off x="971550" y="1442442"/>
            <a:ext cx="1228725" cy="378619"/>
          </a:xfrm>
          <a:prstGeom prst="uturnArrow">
            <a:avLst>
              <a:gd name="adj1" fmla="val 9906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50005" y="1693801"/>
            <a:ext cx="864394" cy="2723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9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customer_id</a:t>
            </a:r>
            <a:endParaRPr lang="zh-TW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264694" y="1897857"/>
            <a:ext cx="534447" cy="5393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479131" y="1897856"/>
            <a:ext cx="657225" cy="5393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迴轉箭號 19"/>
          <p:cNvSpPr/>
          <p:nvPr/>
        </p:nvSpPr>
        <p:spPr>
          <a:xfrm>
            <a:off x="3407117" y="1413867"/>
            <a:ext cx="871989" cy="378619"/>
          </a:xfrm>
          <a:prstGeom prst="uturnArrow">
            <a:avLst>
              <a:gd name="adj1" fmla="val 9906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迴轉箭號 20"/>
          <p:cNvSpPr/>
          <p:nvPr/>
        </p:nvSpPr>
        <p:spPr>
          <a:xfrm>
            <a:off x="4913305" y="1421010"/>
            <a:ext cx="770225" cy="378619"/>
          </a:xfrm>
          <a:prstGeom prst="uturnArrow">
            <a:avLst>
              <a:gd name="adj1" fmla="val 9906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785736" y="1696410"/>
            <a:ext cx="706349" cy="2723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inbound</a:t>
            </a:r>
            <a:endParaRPr lang="zh-TW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36357" y="1721047"/>
            <a:ext cx="864394" cy="2723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en-US" altLang="zh-TW" sz="9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call_purpose</a:t>
            </a:r>
            <a:endParaRPr lang="zh-TW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4253" y="2869407"/>
            <a:ext cx="5006435" cy="528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4722019" y="3233738"/>
            <a:ext cx="600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722019" y="3398043"/>
            <a:ext cx="600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51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3C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642" y="277638"/>
            <a:ext cx="8520600" cy="572700"/>
          </a:xfrm>
        </p:spPr>
        <p:txBody>
          <a:bodyPr/>
          <a:lstStyle/>
          <a:p>
            <a:r>
              <a:rPr lang="zh-CN" altLang="en-US" dirty="0" smtClean="0"/>
              <a:t>資料清理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：長短資料格式</a:t>
            </a:r>
            <a:r>
              <a:rPr lang="zh-CN" altLang="en-US" dirty="0" smtClean="0"/>
              <a:t>整合匯入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12" name="向右箭號 11"/>
          <p:cNvSpPr/>
          <p:nvPr/>
        </p:nvSpPr>
        <p:spPr>
          <a:xfrm rot="19652229">
            <a:off x="4352358" y="1886905"/>
            <a:ext cx="1024245" cy="561362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向右箭號 12"/>
          <p:cNvSpPr/>
          <p:nvPr/>
        </p:nvSpPr>
        <p:spPr>
          <a:xfrm rot="8870938">
            <a:off x="4099262" y="2999984"/>
            <a:ext cx="1024245" cy="50006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71" y="850338"/>
            <a:ext cx="3030608" cy="26980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5" y="3920029"/>
            <a:ext cx="8650974" cy="1018120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874904" y="4080222"/>
            <a:ext cx="6400800" cy="153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8275704" y="3920029"/>
            <a:ext cx="601975" cy="1018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9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資料清理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：大量多值欄位轉換虛擬變數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1335"/>
            <a:ext cx="7722395" cy="1811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096255"/>
            <a:ext cx="3519245" cy="1882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向右箭號 13"/>
          <p:cNvSpPr/>
          <p:nvPr/>
        </p:nvSpPr>
        <p:spPr>
          <a:xfrm rot="14102559">
            <a:off x="3187959" y="3584376"/>
            <a:ext cx="1021556" cy="44291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2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資料探索：資料摘要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2688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782432739"/>
              </p:ext>
            </p:extLst>
          </p:nvPr>
        </p:nvGraphicFramePr>
        <p:xfrm>
          <a:off x="3496235" y="1200891"/>
          <a:ext cx="5336065" cy="3678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07953301"/>
              </p:ext>
            </p:extLst>
          </p:nvPr>
        </p:nvGraphicFramePr>
        <p:xfrm>
          <a:off x="879531" y="1450302"/>
          <a:ext cx="2048874" cy="2614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47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資料探索：比較</a:t>
            </a:r>
            <a:r>
              <a:rPr lang="zh-CN" altLang="en-US" dirty="0" smtClean="0"/>
              <a:t>分析</a:t>
            </a:r>
            <a:r>
              <a:rPr lang="en-US" altLang="zh-CN" dirty="0" smtClean="0"/>
              <a:t>(</a:t>
            </a:r>
            <a:r>
              <a:rPr lang="zh-TW" altLang="en-US" dirty="0" smtClean="0"/>
              <a:t>客戶型態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77</a:t>
            </a:fld>
            <a:endParaRPr lang="en" dirty="0"/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421197851"/>
              </p:ext>
            </p:extLst>
          </p:nvPr>
        </p:nvGraphicFramePr>
        <p:xfrm>
          <a:off x="2366962" y="1152475"/>
          <a:ext cx="4786313" cy="349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64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資料探索：比較</a:t>
            </a:r>
            <a:r>
              <a:rPr lang="zh-CN" altLang="en-US" dirty="0" smtClean="0"/>
              <a:t>分析</a:t>
            </a:r>
            <a:r>
              <a:rPr lang="en-US" altLang="zh-TW" dirty="0" smtClean="0"/>
              <a:t>(</a:t>
            </a:r>
            <a:r>
              <a:rPr lang="zh-TW" altLang="en-US" dirty="0" smtClean="0"/>
              <a:t>往來關係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84983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663947225"/>
              </p:ext>
            </p:extLst>
          </p:nvPr>
        </p:nvGraphicFramePr>
        <p:xfrm>
          <a:off x="640229" y="1290787"/>
          <a:ext cx="4997450" cy="163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3549733915"/>
              </p:ext>
            </p:extLst>
          </p:nvPr>
        </p:nvGraphicFramePr>
        <p:xfrm>
          <a:off x="376518" y="2507099"/>
          <a:ext cx="8513909" cy="228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5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資料探索：比較</a:t>
            </a:r>
            <a:r>
              <a:rPr lang="zh-CN" altLang="en-US" dirty="0" smtClean="0"/>
              <a:t>分析</a:t>
            </a:r>
            <a:r>
              <a:rPr lang="en-US" altLang="zh-TW" dirty="0" smtClean="0"/>
              <a:t>(</a:t>
            </a:r>
            <a:r>
              <a:rPr lang="zh-TW" altLang="en-US" dirty="0" smtClean="0"/>
              <a:t>消費型態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6207" y="1064895"/>
            <a:ext cx="8520600" cy="355115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373109015"/>
              </p:ext>
            </p:extLst>
          </p:nvPr>
        </p:nvGraphicFramePr>
        <p:xfrm>
          <a:off x="1216533" y="2047948"/>
          <a:ext cx="5422472" cy="211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911601854"/>
              </p:ext>
            </p:extLst>
          </p:nvPr>
        </p:nvGraphicFramePr>
        <p:xfrm>
          <a:off x="696632" y="1017725"/>
          <a:ext cx="8135668" cy="164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78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流失客戶模型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272450" y="1468825"/>
            <a:ext cx="65991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以消費數據建模，釐清流失客戶特徵</a:t>
            </a:r>
          </a:p>
          <a:p>
            <a:pPr lvl="0" rtl="0">
              <a:spcBef>
                <a:spcPts val="0"/>
              </a:spcBef>
              <a:buNone/>
            </a:pP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225" y="2349375"/>
            <a:ext cx="3038975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462" y="2349375"/>
            <a:ext cx="22193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228674"/>
            <a:ext cx="8520600" cy="370447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</a:t>
            </a:r>
            <a:r>
              <a:rPr lang="zh-CN" altLang="en-US" dirty="0" smtClean="0"/>
              <a:t>模：樣本權重調整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7907" r="41816" b="66776"/>
          <a:stretch/>
        </p:blipFill>
        <p:spPr>
          <a:xfrm>
            <a:off x="6361825" y="1865860"/>
            <a:ext cx="522514" cy="48409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8" name="文字方塊 7"/>
          <p:cNvSpPr txBox="1"/>
          <p:nvPr/>
        </p:nvSpPr>
        <p:spPr>
          <a:xfrm>
            <a:off x="1954969" y="1266840"/>
            <a:ext cx="5856128" cy="33239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以流失客戶樣本數為基準，從存活客戶中隨機抽出等筆資料（即調整成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1:1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的比例）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755546" y="3735081"/>
            <a:ext cx="5083783" cy="493688"/>
            <a:chOff x="1482673" y="1635863"/>
            <a:chExt cx="6137328" cy="64378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r="49921" b="28034"/>
            <a:stretch/>
          </p:blipFill>
          <p:spPr>
            <a:xfrm>
              <a:off x="1482673" y="1642157"/>
              <a:ext cx="2822627" cy="63749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442" y="1635863"/>
              <a:ext cx="3207559" cy="622362"/>
            </a:xfrm>
            <a:prstGeom prst="rect">
              <a:avLst/>
            </a:prstGeom>
          </p:spPr>
        </p:pic>
      </p:grp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/>
          <a:srcRect r="49921" b="28034"/>
          <a:stretch/>
        </p:blipFill>
        <p:spPr>
          <a:xfrm>
            <a:off x="1695197" y="1851188"/>
            <a:ext cx="2338090" cy="4888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/>
          <a:srcRect l="10228" r="49920" b="28034"/>
          <a:stretch/>
        </p:blipFill>
        <p:spPr>
          <a:xfrm>
            <a:off x="4046038" y="1866741"/>
            <a:ext cx="1860607" cy="488862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5948588" y="1962263"/>
            <a:ext cx="549276" cy="30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977586" y="1941730"/>
            <a:ext cx="78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(99:1)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093636" y="2685167"/>
            <a:ext cx="1493503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1:1</a:t>
            </a:r>
            <a:b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分層抽樣</a:t>
            </a:r>
          </a:p>
        </p:txBody>
      </p:sp>
      <p:sp>
        <p:nvSpPr>
          <p:cNvPr id="42" name="向下箭號 41"/>
          <p:cNvSpPr/>
          <p:nvPr/>
        </p:nvSpPr>
        <p:spPr>
          <a:xfrm>
            <a:off x="3599110" y="2550999"/>
            <a:ext cx="189120" cy="79155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1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建</a:t>
            </a:r>
            <a:r>
              <a:rPr lang="zh-CN" altLang="en-US" dirty="0" smtClean="0">
                <a:solidFill>
                  <a:srgbClr val="000000"/>
                </a:solidFill>
              </a:rPr>
              <a:t>模</a:t>
            </a:r>
            <a:r>
              <a:rPr lang="zh-TW" altLang="en-US" dirty="0" smtClean="0">
                <a:solidFill>
                  <a:srgbClr val="000000"/>
                </a:solidFill>
              </a:rPr>
              <a:t>：模型挑選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決策數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邏輯斯迴</a:t>
            </a:r>
            <a:r>
              <a:rPr lang="zh-TW" altLang="en-US" dirty="0"/>
              <a:t>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8853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</a:t>
            </a:r>
            <a:r>
              <a:rPr lang="zh-CN" altLang="en-US" dirty="0" smtClean="0"/>
              <a:t>模：決策樹比較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53770"/>
              </p:ext>
            </p:extLst>
          </p:nvPr>
        </p:nvGraphicFramePr>
        <p:xfrm>
          <a:off x="1234437" y="1723387"/>
          <a:ext cx="6874511" cy="280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887"/>
                <a:gridCol w="1569918"/>
                <a:gridCol w="1374902"/>
                <a:gridCol w="1374902"/>
                <a:gridCol w="1374902"/>
              </a:tblGrid>
              <a:tr h="518759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>
                          <a:solidFill>
                            <a:schemeClr val="tx1"/>
                          </a:solidFill>
                        </a:rPr>
                        <a:t>Rpart</a:t>
                      </a:r>
                      <a:endParaRPr lang="zh-TW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</a:rPr>
                        <a:t>Ctree</a:t>
                      </a:r>
                      <a:endParaRPr lang="zh-TW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</a:rPr>
                        <a:t>C50</a:t>
                      </a:r>
                      <a:endParaRPr lang="zh-TW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Forests</a:t>
                      </a:r>
                    </a:p>
                  </a:txBody>
                  <a:tcPr marL="68580" marR="68580" marT="34290" marB="34290" anchor="ctr"/>
                </a:tc>
              </a:tr>
              <a:tr h="79899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</a:tr>
              <a:tr h="52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準確率</a:t>
                      </a:r>
                      <a:endParaRPr lang="en-US" altLang="zh-TW" sz="1400" b="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zh-TW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/>
                        <a:t>70.5%</a:t>
                      </a:r>
                      <a:endParaRPr lang="zh-TW" alt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/>
                        <a:t>72.7%</a:t>
                      </a:r>
                      <a:endParaRPr lang="zh-TW" alt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/>
                        <a:t>71.2%</a:t>
                      </a:r>
                      <a:endParaRPr lang="zh-TW" alt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/>
                        <a:t>76.83%</a:t>
                      </a:r>
                      <a:endParaRPr lang="zh-TW" altLang="en-US" sz="1400" b="0" dirty="0"/>
                    </a:p>
                  </a:txBody>
                  <a:tcPr marL="68580" marR="68580" marT="34290" marB="34290"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精確率</a:t>
                      </a:r>
                      <a:endParaRPr lang="en-US" altLang="zh-TW" sz="1400" b="1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100" dirty="0" smtClean="0"/>
                        <a:t>Precision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69.8%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71.3%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69.4%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77.29%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</a:tr>
              <a:tr h="434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召回率</a:t>
                      </a:r>
                      <a:endParaRPr lang="en-US" altLang="zh-TW" sz="1400" b="1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100" dirty="0" smtClean="0"/>
                        <a:t>Recall</a:t>
                      </a:r>
                      <a:endParaRPr lang="zh-TW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72.3%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76.0%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75.7%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76.39%</a:t>
                      </a:r>
                      <a:endParaRPr lang="zh-TW" altLang="en-US" sz="14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6" name="五角星形 5"/>
          <p:cNvSpPr/>
          <p:nvPr/>
        </p:nvSpPr>
        <p:spPr>
          <a:xfrm>
            <a:off x="7808438" y="1890683"/>
            <a:ext cx="300038" cy="27146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3" y="2339708"/>
            <a:ext cx="1057275" cy="6000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474" y="2346851"/>
            <a:ext cx="1214438" cy="5857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587" y="2343280"/>
            <a:ext cx="1071563" cy="5929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569" y="2365252"/>
            <a:ext cx="1004888" cy="5709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37350" y="1736089"/>
            <a:ext cx="1371599" cy="2842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5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建模</a:t>
            </a:r>
            <a:r>
              <a:rPr lang="zh-CN" altLang="en-US" dirty="0"/>
              <a:t>：邏輯斯迴歸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997985"/>
              </p:ext>
            </p:extLst>
          </p:nvPr>
        </p:nvGraphicFramePr>
        <p:xfrm>
          <a:off x="2036269" y="1053358"/>
          <a:ext cx="4428152" cy="3449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3298"/>
                <a:gridCol w="2214854"/>
              </a:tblGrid>
              <a:tr h="4507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線性迴歸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FFF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邏輯斯迴歸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BEEB9F"/>
                    </a:solidFill>
                  </a:tcPr>
                </a:tc>
              </a:tr>
              <a:tr h="15464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8871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Continuous</a:t>
                      </a:r>
                      <a:r>
                        <a:rPr lang="zh-TW" altLang="en-US" dirty="0" smtClean="0">
                          <a:latin typeface="+mn-lt"/>
                        </a:rPr>
                        <a:t>→</a:t>
                      </a:r>
                      <a:r>
                        <a:rPr lang="en-US" altLang="zh-TW" dirty="0" smtClean="0">
                          <a:latin typeface="+mn-lt"/>
                        </a:rPr>
                        <a:t>Continuous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FFF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Continuous</a:t>
                      </a:r>
                      <a:r>
                        <a:rPr lang="zh-TW" altLang="en-US" dirty="0" smtClean="0">
                          <a:latin typeface="+mn-lt"/>
                        </a:rPr>
                        <a:t>→</a:t>
                      </a:r>
                      <a:r>
                        <a:rPr lang="en-US" altLang="zh-TW" dirty="0" smtClean="0">
                          <a:latin typeface="+mn-lt"/>
                        </a:rPr>
                        <a:t>True/False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 anchor="ctr">
                    <a:solidFill>
                      <a:srgbClr val="BEEB9F"/>
                    </a:solidFill>
                  </a:tcPr>
                </a:tc>
              </a:tr>
              <a:tr h="96356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1470" t="9522" b="40982"/>
          <a:stretch/>
        </p:blipFill>
        <p:spPr>
          <a:xfrm>
            <a:off x="4259879" y="1524764"/>
            <a:ext cx="2196858" cy="151811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t="10223" r="50859" b="40457"/>
          <a:stretch/>
        </p:blipFill>
        <p:spPr>
          <a:xfrm>
            <a:off x="2045505" y="1524764"/>
            <a:ext cx="2199006" cy="15214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564" y="3562270"/>
            <a:ext cx="2172080" cy="9314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505" y="3562270"/>
            <a:ext cx="2197282" cy="93144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189" y="3867428"/>
            <a:ext cx="2142293" cy="3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</a:t>
            </a:r>
            <a:r>
              <a:rPr lang="zh-CN" altLang="en-US" dirty="0" smtClean="0"/>
              <a:t>模</a:t>
            </a:r>
            <a:r>
              <a:rPr lang="zh-CN" altLang="en-US" dirty="0"/>
              <a:t>：邏輯斯迴</a:t>
            </a:r>
            <a:r>
              <a:rPr lang="zh-CN" altLang="en-US" dirty="0" smtClean="0"/>
              <a:t>歸顯著</a:t>
            </a:r>
            <a:r>
              <a:rPr lang="zh-CN" altLang="en-US" dirty="0" smtClean="0"/>
              <a:t>性比較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5" name="文字方塊 4"/>
          <p:cNvSpPr txBox="1"/>
          <p:nvPr/>
        </p:nvSpPr>
        <p:spPr>
          <a:xfrm>
            <a:off x="839088" y="1856923"/>
            <a:ext cx="9215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性別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年齡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往來時間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近三個月資產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088" y="2508046"/>
            <a:ext cx="921545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是否有貸款</a:t>
            </a: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是否有存款</a:t>
            </a: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是否有理財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0177" y="3012385"/>
            <a:ext cx="826247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來電次數</a:t>
            </a: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來電通時</a:t>
            </a:r>
          </a:p>
          <a:p>
            <a:pPr algn="r">
              <a:spcBef>
                <a:spcPts val="225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刷卡金額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57273" y="3496154"/>
            <a:ext cx="9215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150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來電原因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150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來電問題類別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150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卡片類型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spcBef>
                <a:spcPts val="150"/>
              </a:spcBef>
            </a:pP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卡片等級</a:t>
            </a:r>
            <a:endParaRPr lang="en-US" altLang="zh-TW" sz="9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42" y="1369896"/>
            <a:ext cx="6207919" cy="28187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84650" y="3863975"/>
            <a:ext cx="952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84650" y="2035176"/>
            <a:ext cx="9525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84650" y="3171826"/>
            <a:ext cx="9525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左中括弧 12"/>
          <p:cNvSpPr/>
          <p:nvPr/>
        </p:nvSpPr>
        <p:spPr>
          <a:xfrm>
            <a:off x="619726" y="1945059"/>
            <a:ext cx="215152" cy="1040769"/>
          </a:xfrm>
          <a:prstGeom prst="leftBracket">
            <a:avLst>
              <a:gd name="adj" fmla="val 73944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/>
          <p:cNvSpPr/>
          <p:nvPr/>
        </p:nvSpPr>
        <p:spPr>
          <a:xfrm>
            <a:off x="619726" y="3106607"/>
            <a:ext cx="217834" cy="549029"/>
          </a:xfrm>
          <a:prstGeom prst="leftBracket">
            <a:avLst>
              <a:gd name="adj" fmla="val 58330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/>
          <p:cNvSpPr/>
          <p:nvPr/>
        </p:nvSpPr>
        <p:spPr>
          <a:xfrm>
            <a:off x="619727" y="3731925"/>
            <a:ext cx="215151" cy="450120"/>
          </a:xfrm>
          <a:prstGeom prst="leftBracket">
            <a:avLst>
              <a:gd name="adj" fmla="val 43152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3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</a:t>
            </a:r>
            <a:r>
              <a:rPr lang="zh-CN" altLang="en-US" dirty="0" smtClean="0"/>
              <a:t>模：模擬參數效果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10" name="矩形 9"/>
          <p:cNvSpPr/>
          <p:nvPr/>
        </p:nvSpPr>
        <p:spPr>
          <a:xfrm>
            <a:off x="4184650" y="3863975"/>
            <a:ext cx="952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84650" y="2035176"/>
            <a:ext cx="9525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84650" y="3171826"/>
            <a:ext cx="9525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向下箭號圖說文字 13"/>
          <p:cNvSpPr/>
          <p:nvPr/>
        </p:nvSpPr>
        <p:spPr>
          <a:xfrm>
            <a:off x="656788" y="1438112"/>
            <a:ext cx="2079324" cy="1108732"/>
          </a:xfrm>
          <a:prstGeom prst="down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近三個月資產 ↑ 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1%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雲朵形 15"/>
          <p:cNvSpPr/>
          <p:nvPr/>
        </p:nvSpPr>
        <p:spPr>
          <a:xfrm>
            <a:off x="1038352" y="2646945"/>
            <a:ext cx="1424575" cy="643214"/>
          </a:xfrm>
          <a:prstGeom prst="cloud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流失率</a:t>
            </a:r>
            <a:endParaRPr lang="en-US" altLang="zh-TW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10.4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雲朵形 16"/>
          <p:cNvSpPr/>
          <p:nvPr/>
        </p:nvSpPr>
        <p:spPr>
          <a:xfrm>
            <a:off x="3859712" y="2630415"/>
            <a:ext cx="1424575" cy="659744"/>
          </a:xfrm>
          <a:prstGeom prst="cloud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流失率</a:t>
            </a:r>
            <a:endParaRPr lang="en-US" altLang="zh-TW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-6.1%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437606" y="3682497"/>
            <a:ext cx="3078455" cy="8568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共可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20.1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CN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流失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率</a:t>
            </a:r>
          </a:p>
        </p:txBody>
      </p:sp>
      <p:sp>
        <p:nvSpPr>
          <p:cNvPr id="22" name="雲朵形 21"/>
          <p:cNvSpPr/>
          <p:nvPr/>
        </p:nvSpPr>
        <p:spPr>
          <a:xfrm>
            <a:off x="6713910" y="2630415"/>
            <a:ext cx="1424575" cy="659744"/>
          </a:xfrm>
          <a:prstGeom prst="cloud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流失率</a:t>
            </a:r>
            <a:endParaRPr lang="en-US" altLang="zh-TW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3.6%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6" name="Picture 4" descr="Image result for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143" y="3682497"/>
            <a:ext cx="978126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向下箭號圖說文字 17"/>
          <p:cNvSpPr/>
          <p:nvPr/>
        </p:nvSpPr>
        <p:spPr>
          <a:xfrm>
            <a:off x="3437606" y="1452318"/>
            <a:ext cx="2079324" cy="1108732"/>
          </a:xfrm>
          <a:prstGeom prst="down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刷卡金額 ↑ 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向下箭號圖說文字 19"/>
          <p:cNvSpPr/>
          <p:nvPr/>
        </p:nvSpPr>
        <p:spPr>
          <a:xfrm>
            <a:off x="6321891" y="1438112"/>
            <a:ext cx="2079324" cy="1108732"/>
          </a:xfrm>
          <a:prstGeom prst="down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有效解決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eb6…</a:t>
            </a:r>
          </a:p>
          <a:p>
            <a:pPr algn="ctr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來電問題</a:t>
            </a:r>
          </a:p>
        </p:txBody>
      </p:sp>
    </p:spTree>
    <p:extLst>
      <p:ext uri="{BB962C8B-B14F-4D97-AF65-F5344CB8AC3E}">
        <p14:creationId xmlns:p14="http://schemas.microsoft.com/office/powerpoint/2010/main" val="35474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章節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86</a:t>
            </a:fld>
            <a:endParaRPr lang="en"/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17" y="1481750"/>
            <a:ext cx="856224" cy="9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311689" y="2535650"/>
            <a:ext cx="9933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吳品叡</a:t>
            </a:r>
          </a:p>
          <a:p>
            <a:pPr lvl="0" rtl="0">
              <a:spcBef>
                <a:spcPts val="0"/>
              </a:spcBef>
              <a:buNone/>
            </a:pPr>
            <a:endParaRPr sz="1500"/>
          </a:p>
        </p:txBody>
      </p:sp>
      <p:sp>
        <p:nvSpPr>
          <p:cNvPr id="466" name="Shape 466"/>
          <p:cNvSpPr/>
          <p:nvPr/>
        </p:nvSpPr>
        <p:spPr>
          <a:xfrm>
            <a:off x="2439175" y="3763641"/>
            <a:ext cx="4359900" cy="4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2674800" y="1210900"/>
            <a:ext cx="3794400" cy="32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項目背景與規劃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儀表板視覺化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儀表板網站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實時監測信息平台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實時監測助理機器人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客戶流失建模預測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雲端機器規劃部署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項目回顧與展望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雲端機器規劃部署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5" name="Shape 88"/>
          <p:cNvSpPr txBox="1">
            <a:spLocks/>
          </p:cNvSpPr>
          <p:nvPr/>
        </p:nvSpPr>
        <p:spPr>
          <a:xfrm>
            <a:off x="930198" y="1790153"/>
            <a:ext cx="2015469" cy="27614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zh-CN" altLang="en-US" sz="2400" dirty="0" smtClean="0"/>
              <a:t>雲端的選擇</a:t>
            </a:r>
            <a:endParaRPr lang="en-US" altLang="zh-CN" sz="2400" dirty="0" smtClean="0"/>
          </a:p>
        </p:txBody>
      </p:sp>
      <p:sp>
        <p:nvSpPr>
          <p:cNvPr id="6" name="Shape 89"/>
          <p:cNvSpPr txBox="1">
            <a:spLocks/>
          </p:cNvSpPr>
          <p:nvPr/>
        </p:nvSpPr>
        <p:spPr>
          <a:xfrm>
            <a:off x="3562350" y="1790153"/>
            <a:ext cx="2219503" cy="27614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zh-CN" altLang="en-US" sz="2400" dirty="0" smtClean="0"/>
              <a:t>架構安全性</a:t>
            </a:r>
            <a:endParaRPr lang="en-US" altLang="zh-CN" sz="2400" dirty="0" smtClean="0"/>
          </a:p>
        </p:txBody>
      </p:sp>
      <p:sp>
        <p:nvSpPr>
          <p:cNvPr id="8" name="Shape 89"/>
          <p:cNvSpPr txBox="1">
            <a:spLocks/>
          </p:cNvSpPr>
          <p:nvPr/>
        </p:nvSpPr>
        <p:spPr>
          <a:xfrm>
            <a:off x="6252954" y="1790153"/>
            <a:ext cx="2219503" cy="27614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zh-CN" altLang="en-US" sz="2400" dirty="0" smtClean="0"/>
              <a:t>儀表板網站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1656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選擇</a:t>
            </a:r>
            <a:r>
              <a:rPr lang="zh-TW" altLang="zh-TW" dirty="0" smtClean="0"/>
              <a:t>雲端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48120" y="1796245"/>
            <a:ext cx="6372708" cy="178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/>
                </a:solidFill>
              </a:rPr>
              <a:t>精簡</a:t>
            </a:r>
            <a:r>
              <a:rPr lang="en-US" altLang="zh-TW" sz="1600" dirty="0">
                <a:solidFill>
                  <a:schemeClr val="tx1"/>
                </a:solidFill>
              </a:rPr>
              <a:t>IT</a:t>
            </a:r>
            <a:r>
              <a:rPr lang="zh-TW" altLang="en-US" sz="1600" dirty="0">
                <a:solidFill>
                  <a:schemeClr val="tx1"/>
                </a:solidFill>
              </a:rPr>
              <a:t>費用</a:t>
            </a:r>
            <a:r>
              <a:rPr lang="en-US" altLang="zh-TW" sz="1600" dirty="0">
                <a:solidFill>
                  <a:schemeClr val="tx1"/>
                </a:solidFill>
              </a:rPr>
              <a:t>(cost-effective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無需額外投入成本</a:t>
            </a:r>
            <a:r>
              <a:rPr lang="en-US" altLang="zh-TW" sz="1600" dirty="0">
                <a:solidFill>
                  <a:schemeClr val="tx1"/>
                </a:solidFill>
              </a:rPr>
              <a:t>(cost down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用多少付多少</a:t>
            </a:r>
            <a:r>
              <a:rPr lang="en-US" altLang="zh-TW" sz="1600" dirty="0">
                <a:solidFill>
                  <a:schemeClr val="tx1"/>
                </a:solidFill>
              </a:rPr>
              <a:t>(on demand computing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/>
                </a:solidFill>
              </a:rPr>
              <a:t>快速</a:t>
            </a:r>
            <a:r>
              <a:rPr lang="zh-TW" altLang="en-US" sz="1600" dirty="0">
                <a:solidFill>
                  <a:schemeClr val="tx1"/>
                </a:solidFill>
              </a:rPr>
              <a:t>上線</a:t>
            </a:r>
            <a:r>
              <a:rPr lang="en-US" altLang="zh-TW" sz="1600" dirty="0">
                <a:solidFill>
                  <a:schemeClr val="tx1"/>
                </a:solidFill>
              </a:rPr>
              <a:t>(Increase speed and agility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050" b="1" dirty="0"/>
          </a:p>
        </p:txBody>
      </p:sp>
      <p:pic>
        <p:nvPicPr>
          <p:cNvPr id="8194" name="Picture 2" descr="Image result for cloud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1543050"/>
            <a:ext cx="305435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0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AWS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03749" y="1653648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05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7261" y="2048583"/>
            <a:ext cx="407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87%</a:t>
            </a:r>
            <a:r>
              <a:rPr lang="zh-TW" altLang="zh-TW" sz="1600" dirty="0" smtClean="0">
                <a:solidFill>
                  <a:schemeClr val="tx1"/>
                </a:solidFill>
              </a:rPr>
              <a:t>市</a:t>
            </a:r>
            <a:r>
              <a:rPr lang="zh-TW" altLang="en-US" sz="1600" dirty="0" smtClean="0">
                <a:solidFill>
                  <a:schemeClr val="tx1"/>
                </a:solidFill>
              </a:rPr>
              <a:t>占</a:t>
            </a:r>
            <a:r>
              <a:rPr lang="zh-TW" altLang="zh-TW" sz="1600" dirty="0" smtClean="0">
                <a:solidFill>
                  <a:schemeClr val="tx1"/>
                </a:solidFill>
              </a:rPr>
              <a:t>，</a:t>
            </a:r>
            <a:r>
              <a:rPr lang="zh-CN" altLang="en-US" sz="1600" dirty="0" smtClean="0">
                <a:solidFill>
                  <a:schemeClr val="tx1"/>
                </a:solidFill>
              </a:rPr>
              <a:t>眾多廠商選擇</a:t>
            </a:r>
            <a:endParaRPr lang="en-US" altLang="zh-TW" sz="1600" dirty="0">
              <a:solidFill>
                <a:schemeClr val="tx1"/>
              </a:solidFill>
            </a:endParaRPr>
          </a:p>
          <a:p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chemeClr val="tx1"/>
                </a:solidFill>
              </a:rPr>
              <a:t>Gartner</a:t>
            </a:r>
            <a:r>
              <a:rPr lang="zh-TW" altLang="en-US" sz="1600" dirty="0" smtClean="0">
                <a:solidFill>
                  <a:schemeClr val="tx1"/>
                </a:solidFill>
              </a:rPr>
              <a:t>指出</a:t>
            </a:r>
            <a:r>
              <a:rPr lang="zh-TW" altLang="en-US" sz="1600" dirty="0">
                <a:solidFill>
                  <a:schemeClr val="tx1"/>
                </a:solidFill>
              </a:rPr>
              <a:t>，</a:t>
            </a:r>
            <a:r>
              <a:rPr lang="en-US" altLang="zh-TW" sz="1600" dirty="0" smtClean="0">
                <a:solidFill>
                  <a:schemeClr val="tx1"/>
                </a:solidFill>
              </a:rPr>
              <a:t>AWS</a:t>
            </a:r>
            <a:r>
              <a:rPr lang="zh-TW" altLang="en-US" sz="1600" dirty="0" smtClean="0">
                <a:solidFill>
                  <a:schemeClr val="tx1"/>
                </a:solidFill>
              </a:rPr>
              <a:t>系統</a:t>
            </a:r>
            <a:r>
              <a:rPr lang="zh-TW" altLang="en-US" sz="1600" dirty="0">
                <a:solidFill>
                  <a:schemeClr val="tx1"/>
                </a:solidFill>
              </a:rPr>
              <a:t>最</a:t>
            </a:r>
            <a:r>
              <a:rPr lang="zh-TW" altLang="en-US" sz="1600" dirty="0" smtClean="0">
                <a:solidFill>
                  <a:schemeClr val="tx1"/>
                </a:solidFill>
              </a:rPr>
              <a:t>完整</a:t>
            </a:r>
            <a:endParaRPr lang="en-US" altLang="zh-TW" sz="1600" dirty="0">
              <a:solidFill>
                <a:schemeClr val="tx1"/>
              </a:solidFill>
            </a:endParaRPr>
          </a:p>
          <a:p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服務遍及</a:t>
            </a:r>
            <a:r>
              <a:rPr lang="zh-TW" altLang="en-US" sz="1600" dirty="0" smtClean="0">
                <a:solidFill>
                  <a:schemeClr val="tx1"/>
                </a:solidFill>
              </a:rPr>
              <a:t>全球，</a:t>
            </a:r>
            <a:r>
              <a:rPr lang="zh-CN" altLang="en-US" sz="1600" dirty="0" smtClean="0">
                <a:solidFill>
                  <a:schemeClr val="tx1"/>
                </a:solidFill>
              </a:rPr>
              <a:t>有效支持服務國際化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46" y="1439606"/>
            <a:ext cx="2998063" cy="299806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04372" y="4935751"/>
            <a:ext cx="4680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/>
              <a:t>引用來源</a:t>
            </a:r>
            <a:r>
              <a:rPr lang="en-US" altLang="zh-TW" sz="900" dirty="0"/>
              <a:t>:https://aws.amazon.com/</a:t>
            </a:r>
            <a:r>
              <a:rPr lang="en-US" altLang="zh-TW" sz="900" dirty="0" err="1"/>
              <a:t>tw</a:t>
            </a:r>
            <a:r>
              <a:rPr lang="en-US" altLang="zh-TW" sz="900" dirty="0"/>
              <a:t>/resources/gartner-2016-mq-learn-more/</a:t>
            </a:r>
            <a:endParaRPr lang="zh-TW" altLang="en-US" sz="900" dirty="0"/>
          </a:p>
        </p:txBody>
      </p:sp>
      <p:sp>
        <p:nvSpPr>
          <p:cNvPr id="6" name="矩形 5"/>
          <p:cNvSpPr/>
          <p:nvPr/>
        </p:nvSpPr>
        <p:spPr>
          <a:xfrm>
            <a:off x="7092237" y="1653648"/>
            <a:ext cx="747872" cy="154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27321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聚焦金融行業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962" y="1425825"/>
            <a:ext cx="4856074" cy="32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選擇東京資料中心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714360" y="2231524"/>
            <a:ext cx="4011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CloudPing</a:t>
            </a:r>
            <a:r>
              <a:rPr lang="zh-TW" altLang="en-US" sz="1600" dirty="0" smtClean="0">
                <a:solidFill>
                  <a:schemeClr val="tx1"/>
                </a:solidFill>
              </a:rPr>
              <a:t>測</a:t>
            </a:r>
            <a:r>
              <a:rPr lang="zh-TW" altLang="en-US" sz="1600" dirty="0">
                <a:solidFill>
                  <a:schemeClr val="tx1"/>
                </a:solidFill>
              </a:rPr>
              <a:t>速</a:t>
            </a:r>
            <a:r>
              <a:rPr lang="zh-TW" altLang="en-US" sz="1600" dirty="0" smtClean="0">
                <a:solidFill>
                  <a:schemeClr val="tx1"/>
                </a:solidFill>
              </a:rPr>
              <a:t>，東京機房反應最快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" y="1352406"/>
            <a:ext cx="2049234" cy="32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雲端資源規劃</a:t>
            </a:r>
            <a:r>
              <a:rPr lang="zh-TW" altLang="en-US" dirty="0"/>
              <a:t> </a:t>
            </a:r>
            <a:r>
              <a:rPr lang="en-US" altLang="zh-CN" dirty="0" smtClean="0"/>
              <a:t>- VPC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270"/>
            <a:ext cx="4333875" cy="26369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050" y="1362075"/>
            <a:ext cx="414600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14360" y="2231524"/>
            <a:ext cx="4934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為達高度可用（</a:t>
            </a:r>
            <a:r>
              <a:rPr lang="en-US" altLang="zh-CN" sz="1600" dirty="0" smtClean="0">
                <a:solidFill>
                  <a:schemeClr val="tx1"/>
                </a:solidFill>
              </a:rPr>
              <a:t>HA)</a:t>
            </a:r>
            <a:r>
              <a:rPr lang="zh-CN" altLang="en-US" sz="1600" dirty="0" smtClean="0">
                <a:solidFill>
                  <a:schemeClr val="tx1"/>
                </a:solidFill>
              </a:rPr>
              <a:t>，規劃跨</a:t>
            </a:r>
            <a:r>
              <a:rPr lang="en-US" altLang="zh-CN" sz="1600" dirty="0" smtClean="0">
                <a:solidFill>
                  <a:schemeClr val="tx1"/>
                </a:solidFill>
              </a:rPr>
              <a:t>AZ</a:t>
            </a:r>
            <a:r>
              <a:rPr lang="zh-CN" altLang="en-US" sz="1600" dirty="0" smtClean="0">
                <a:solidFill>
                  <a:schemeClr val="tx1"/>
                </a:solidFill>
              </a:rPr>
              <a:t>架構。意即在東京地區多個資料中心進行部署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第一階段實做，先建立單</a:t>
            </a:r>
            <a:r>
              <a:rPr lang="en-US" altLang="zh-CN" sz="1600" dirty="0" smtClean="0">
                <a:solidFill>
                  <a:schemeClr val="tx1"/>
                </a:solidFill>
              </a:rPr>
              <a:t>AZ</a:t>
            </a:r>
            <a:r>
              <a:rPr lang="zh-CN" altLang="en-US" sz="1600" dirty="0" smtClean="0">
                <a:solidFill>
                  <a:schemeClr val="tx1"/>
                </a:solidFill>
              </a:rPr>
              <a:t>的基礎建設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22426" y="1200150"/>
            <a:ext cx="4973724" cy="377448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" name="圓角矩形 4"/>
          <p:cNvSpPr/>
          <p:nvPr/>
        </p:nvSpPr>
        <p:spPr>
          <a:xfrm>
            <a:off x="970963" y="1379758"/>
            <a:ext cx="1063866" cy="8159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本地端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378158" y="920505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778809" y="920505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私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700468" y="1312920"/>
            <a:ext cx="1836204" cy="35461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" name="圓角矩形 12"/>
          <p:cNvSpPr/>
          <p:nvPr/>
        </p:nvSpPr>
        <p:spPr>
          <a:xfrm>
            <a:off x="4995723" y="1312921"/>
            <a:ext cx="1836204" cy="35461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圓角矩形 13"/>
          <p:cNvSpPr/>
          <p:nvPr/>
        </p:nvSpPr>
        <p:spPr>
          <a:xfrm>
            <a:off x="2926533" y="1436908"/>
            <a:ext cx="1350150" cy="7016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Bastion</a:t>
            </a:r>
            <a:r>
              <a:rPr lang="zh-TW" altLang="en-US" sz="1050" dirty="0">
                <a:solidFill>
                  <a:schemeClr val="tx1"/>
                </a:solidFill>
              </a:rPr>
              <a:t>機</a:t>
            </a:r>
            <a:endParaRPr lang="en-US" altLang="zh-TW" sz="1050" dirty="0">
              <a:solidFill>
                <a:schemeClr val="tx1"/>
              </a:solidFill>
            </a:endParaRP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13.112.147.97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10.10.110.110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2926533" y="2337937"/>
            <a:ext cx="1367855" cy="69474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Twitter</a:t>
            </a:r>
            <a:r>
              <a:rPr lang="zh-TW" altLang="en-US" sz="1050" dirty="0">
                <a:solidFill>
                  <a:schemeClr val="tx1"/>
                </a:solidFill>
              </a:rPr>
              <a:t>爬蟲機</a:t>
            </a:r>
            <a:endParaRPr lang="en-US" altLang="zh-TW" sz="1050" dirty="0">
              <a:solidFill>
                <a:schemeClr val="tx1"/>
              </a:solidFill>
            </a:endParaRP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52.68.174.108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10.10.110.249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2952336" y="3179198"/>
            <a:ext cx="1350150" cy="60667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FB </a:t>
            </a:r>
            <a:r>
              <a:rPr lang="zh-TW" altLang="en-US" sz="1050" dirty="0">
                <a:solidFill>
                  <a:schemeClr val="tx1"/>
                </a:solidFill>
              </a:rPr>
              <a:t>爬蟲機</a:t>
            </a:r>
            <a:endParaRPr lang="en-US" altLang="zh-TW" sz="1050" dirty="0">
              <a:solidFill>
                <a:schemeClr val="tx1"/>
              </a:solidFill>
            </a:endParaRP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52.69.143.163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10.10.110.112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944238" y="3960046"/>
            <a:ext cx="1350150" cy="7373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Web Server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13.112.163.9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10.10.110.241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5259275" y="1436907"/>
            <a:ext cx="1350150" cy="47347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Hadoop*3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10.10.100.111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5264832" y="2549013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RStudio</a:t>
            </a:r>
            <a:r>
              <a:rPr lang="zh-TW" altLang="en-US" sz="1050" dirty="0">
                <a:solidFill>
                  <a:schemeClr val="tx1"/>
                </a:solidFill>
              </a:rPr>
              <a:t> </a:t>
            </a:r>
            <a:r>
              <a:rPr lang="en-US" altLang="zh-TW" sz="1050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259275" y="1992166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MongoDB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10.10.100.201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5238750" y="3087283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SPARK*2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5238750" y="3616914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10.10.100.100</a:t>
            </a:r>
          </a:p>
        </p:txBody>
      </p:sp>
      <p:cxnSp>
        <p:nvCxnSpPr>
          <p:cNvPr id="30" name="直線單箭頭接點 29"/>
          <p:cNvCxnSpPr>
            <a:stCxn id="14" idx="3"/>
            <a:endCxn id="22" idx="1"/>
          </p:cNvCxnSpPr>
          <p:nvPr/>
        </p:nvCxnSpPr>
        <p:spPr>
          <a:xfrm flipV="1">
            <a:off x="4276683" y="1673646"/>
            <a:ext cx="982592" cy="11406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24" idx="1"/>
          </p:cNvCxnSpPr>
          <p:nvPr/>
        </p:nvCxnSpPr>
        <p:spPr>
          <a:xfrm flipV="1">
            <a:off x="4303870" y="2228443"/>
            <a:ext cx="955405" cy="1307289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4" idx="3"/>
            <a:endCxn id="23" idx="1"/>
          </p:cNvCxnSpPr>
          <p:nvPr/>
        </p:nvCxnSpPr>
        <p:spPr>
          <a:xfrm>
            <a:off x="4276683" y="1787716"/>
            <a:ext cx="988149" cy="997574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5" idx="3"/>
            <a:endCxn id="14" idx="1"/>
          </p:cNvCxnSpPr>
          <p:nvPr/>
        </p:nvCxnSpPr>
        <p:spPr>
          <a:xfrm>
            <a:off x="2034829" y="1787715"/>
            <a:ext cx="891704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4" idx="3"/>
            <a:endCxn id="25" idx="1"/>
          </p:cNvCxnSpPr>
          <p:nvPr/>
        </p:nvCxnSpPr>
        <p:spPr>
          <a:xfrm>
            <a:off x="4276683" y="1787715"/>
            <a:ext cx="962067" cy="1535845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14" idx="3"/>
            <a:endCxn id="26" idx="1"/>
          </p:cNvCxnSpPr>
          <p:nvPr/>
        </p:nvCxnSpPr>
        <p:spPr>
          <a:xfrm>
            <a:off x="4276683" y="1787716"/>
            <a:ext cx="962067" cy="2065475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140288" y="1200150"/>
            <a:ext cx="10162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VPC</a:t>
            </a:r>
            <a:endParaRPr lang="zh-TW" altLang="en-US" sz="1800" dirty="0"/>
          </a:p>
        </p:txBody>
      </p:sp>
      <p:cxnSp>
        <p:nvCxnSpPr>
          <p:cNvPr id="37" name="直線單箭頭接點 36"/>
          <p:cNvCxnSpPr>
            <a:stCxn id="14" idx="3"/>
            <a:endCxn id="24" idx="1"/>
          </p:cNvCxnSpPr>
          <p:nvPr/>
        </p:nvCxnSpPr>
        <p:spPr>
          <a:xfrm>
            <a:off x="4276683" y="1787715"/>
            <a:ext cx="982592" cy="440728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5238750" y="4156974"/>
            <a:ext cx="1350150" cy="540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Kafka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10.10.100.103</a:t>
            </a:r>
          </a:p>
        </p:txBody>
      </p:sp>
      <p:cxnSp>
        <p:nvCxnSpPr>
          <p:cNvPr id="51" name="直線單箭頭接點 50"/>
          <p:cNvCxnSpPr>
            <a:stCxn id="19" idx="3"/>
            <a:endCxn id="41" idx="1"/>
          </p:cNvCxnSpPr>
          <p:nvPr/>
        </p:nvCxnSpPr>
        <p:spPr>
          <a:xfrm>
            <a:off x="4294387" y="2685311"/>
            <a:ext cx="944363" cy="17418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4" idx="3"/>
            <a:endCxn id="41" idx="1"/>
          </p:cNvCxnSpPr>
          <p:nvPr/>
        </p:nvCxnSpPr>
        <p:spPr>
          <a:xfrm>
            <a:off x="4276683" y="1787715"/>
            <a:ext cx="962067" cy="2639473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雲端資源規劃</a:t>
            </a:r>
            <a:r>
              <a:rPr lang="en-US" altLang="zh-CN" dirty="0" smtClean="0"/>
              <a:t>-</a:t>
            </a:r>
            <a:r>
              <a:rPr lang="zh-CN" altLang="en-US" dirty="0" smtClean="0"/>
              <a:t>公私網段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807" y="195486"/>
            <a:ext cx="6447501" cy="44036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公網：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8" y="592648"/>
            <a:ext cx="5981803" cy="193310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99807" y="2517744"/>
            <a:ext cx="6447501" cy="440364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922150" y="1237431"/>
            <a:ext cx="2447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000" b="1" dirty="0">
                <a:solidFill>
                  <a:schemeClr val="tx1"/>
                </a:solidFill>
              </a:rPr>
              <a:t>這是公網</a:t>
            </a:r>
          </a:p>
        </p:txBody>
      </p:sp>
      <p:sp>
        <p:nvSpPr>
          <p:cNvPr id="10" name="矩形 9"/>
          <p:cNvSpPr/>
          <p:nvPr/>
        </p:nvSpPr>
        <p:spPr>
          <a:xfrm>
            <a:off x="2274141" y="1860678"/>
            <a:ext cx="702078" cy="11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9" y="2737926"/>
            <a:ext cx="8424032" cy="17281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66366" y="3338838"/>
            <a:ext cx="810090" cy="1134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文字方塊 5"/>
          <p:cNvSpPr txBox="1"/>
          <p:nvPr/>
        </p:nvSpPr>
        <p:spPr>
          <a:xfrm>
            <a:off x="5351014" y="2854090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</a:rPr>
              <a:t>皆有固定公開</a:t>
            </a:r>
            <a:r>
              <a:rPr lang="en-US" altLang="zh-TW" sz="2000" b="1" dirty="0">
                <a:solidFill>
                  <a:schemeClr val="tx1"/>
                </a:solidFill>
              </a:rPr>
              <a:t>IP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7" y="631630"/>
            <a:ext cx="5972693" cy="18861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807" y="195486"/>
            <a:ext cx="6447501" cy="44036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私網：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99807" y="2517744"/>
            <a:ext cx="6447501" cy="440364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6030162" y="126306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dirty="0">
                <a:solidFill>
                  <a:schemeClr val="tx1"/>
                </a:solidFill>
              </a:rPr>
              <a:t>這是私網</a:t>
            </a:r>
          </a:p>
        </p:txBody>
      </p:sp>
      <p:sp>
        <p:nvSpPr>
          <p:cNvPr id="12" name="矩形 11"/>
          <p:cNvSpPr/>
          <p:nvPr/>
        </p:nvSpPr>
        <p:spPr>
          <a:xfrm>
            <a:off x="2270577" y="1849361"/>
            <a:ext cx="702078" cy="182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9" y="2958108"/>
            <a:ext cx="8324080" cy="10718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57256" y="2947560"/>
            <a:ext cx="1079724" cy="1179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" name="文字方塊 10"/>
          <p:cNvSpPr txBox="1"/>
          <p:nvPr/>
        </p:nvSpPr>
        <p:spPr>
          <a:xfrm>
            <a:off x="7032710" y="2355727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</a:rPr>
              <a:t>皆無公開</a:t>
            </a:r>
            <a:r>
              <a:rPr lang="en-US" altLang="zh-TW" sz="2000" b="1" dirty="0">
                <a:solidFill>
                  <a:schemeClr val="tx1"/>
                </a:solidFill>
              </a:rPr>
              <a:t>IP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427201" y="1120904"/>
            <a:ext cx="5076564" cy="39026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83584" y="1084955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私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5100498" y="1477371"/>
            <a:ext cx="1836204" cy="35461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2" name="圓角矩形 21"/>
          <p:cNvSpPr/>
          <p:nvPr/>
        </p:nvSpPr>
        <p:spPr>
          <a:xfrm>
            <a:off x="5343524" y="1715657"/>
            <a:ext cx="1350150" cy="47347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Hadoop*3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10.10.100.111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5343524" y="3014160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RStudio</a:t>
            </a:r>
            <a:r>
              <a:rPr lang="zh-TW" altLang="en-US" sz="1050" dirty="0">
                <a:solidFill>
                  <a:schemeClr val="tx1"/>
                </a:solidFill>
              </a:rPr>
              <a:t> </a:t>
            </a:r>
            <a:r>
              <a:rPr lang="en-US" altLang="zh-TW" sz="1050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343524" y="2377208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MongoDB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10.10.100.201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5343525" y="3632847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SPARK*2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5343524" y="4335601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10.10.100.100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171670" y="986845"/>
            <a:ext cx="11150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VPC</a:t>
            </a:r>
            <a:endParaRPr lang="zh-TW" altLang="en-US" sz="1800" dirty="0"/>
          </a:p>
        </p:txBody>
      </p:sp>
      <p:cxnSp>
        <p:nvCxnSpPr>
          <p:cNvPr id="3" name="直線單箭頭接點 2"/>
          <p:cNvCxnSpPr/>
          <p:nvPr/>
        </p:nvCxnSpPr>
        <p:spPr>
          <a:xfrm flipH="1" flipV="1">
            <a:off x="1954650" y="1848904"/>
            <a:ext cx="3105342" cy="76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1" y="1514708"/>
            <a:ext cx="1113989" cy="66839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86" y="1933555"/>
            <a:ext cx="4072973" cy="302208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2567088" y="328485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</a:rPr>
              <a:t>使用</a:t>
            </a:r>
            <a:r>
              <a:rPr lang="en-US" altLang="zh-TW" sz="2000" b="1" dirty="0">
                <a:solidFill>
                  <a:schemeClr val="tx1"/>
                </a:solidFill>
              </a:rPr>
              <a:t>NAT Gateway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62603" y="3008209"/>
            <a:ext cx="3402378" cy="27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0" name="圓角矩形 19"/>
          <p:cNvSpPr/>
          <p:nvPr/>
        </p:nvSpPr>
        <p:spPr>
          <a:xfrm>
            <a:off x="5100498" y="1477371"/>
            <a:ext cx="1836204" cy="35461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1" name="圓角矩形 20"/>
          <p:cNvSpPr/>
          <p:nvPr/>
        </p:nvSpPr>
        <p:spPr>
          <a:xfrm>
            <a:off x="5364050" y="1601357"/>
            <a:ext cx="1350150" cy="47347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Hadoop*3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10.10.100.111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5369607" y="2713463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RStudio</a:t>
            </a:r>
            <a:r>
              <a:rPr lang="zh-TW" altLang="en-US" sz="1050" dirty="0">
                <a:solidFill>
                  <a:schemeClr val="tx1"/>
                </a:solidFill>
              </a:rPr>
              <a:t> </a:t>
            </a:r>
            <a:r>
              <a:rPr lang="en-US" altLang="zh-TW" sz="1050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364050" y="2156616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MongoDB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10.10.100.201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343525" y="3251733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SPARK*2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5343525" y="3781364"/>
            <a:ext cx="1350150" cy="4725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10.10.100.100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5343525" y="4321424"/>
            <a:ext cx="1350150" cy="54042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Kafka</a:t>
            </a:r>
          </a:p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10.10.100.103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私網透過</a:t>
            </a:r>
            <a:r>
              <a:rPr lang="en-US" altLang="zh-CN" dirty="0" smtClean="0"/>
              <a:t>NAT</a:t>
            </a:r>
            <a:r>
              <a:rPr lang="zh-CN" altLang="en-US" dirty="0" smtClean="0"/>
              <a:t>上</a:t>
            </a:r>
            <a:r>
              <a:rPr lang="zh-CN" altLang="en-US" dirty="0"/>
              <a:t>補丁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52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資源</a:t>
            </a:r>
            <a:r>
              <a:rPr lang="zh-TW" altLang="en-US" dirty="0" smtClean="0"/>
              <a:t>權限管理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1731" y="1855515"/>
            <a:ext cx="34058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800" dirty="0" smtClean="0">
              <a:solidFill>
                <a:schemeClr val="tx1"/>
              </a:solidFill>
            </a:endParaRPr>
          </a:p>
          <a:p>
            <a:endParaRPr lang="zh-TW" altLang="en-US" sz="2400" dirty="0">
              <a:solidFill>
                <a:srgbClr val="FF0000"/>
              </a:solidFill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rgbClr val="FF0000"/>
              </a:solidFill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33916" y="2289267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16388" name="Picture 4" descr="Image result for ROLE 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5" y="1855516"/>
            <a:ext cx="2751392" cy="284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626624" y="1305151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tx1"/>
                </a:solidFill>
                <a:latin typeface="+mn-lt"/>
              </a:rPr>
              <a:t>機器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使用資源</a:t>
            </a:r>
            <a:r>
              <a:rPr lang="zh-TW" altLang="en-US" sz="1600" dirty="0">
                <a:solidFill>
                  <a:schemeClr val="tx1"/>
                </a:solidFill>
                <a:latin typeface="+mn-lt"/>
              </a:rPr>
              <a:t>權限</a:t>
            </a:r>
          </a:p>
        </p:txBody>
      </p:sp>
      <p:sp>
        <p:nvSpPr>
          <p:cNvPr id="6" name="矩形 5"/>
          <p:cNvSpPr/>
          <p:nvPr/>
        </p:nvSpPr>
        <p:spPr>
          <a:xfrm>
            <a:off x="1481003" y="1299454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tx1"/>
                </a:solidFill>
                <a:latin typeface="+mn-lt"/>
              </a:rPr>
              <a:t>使用者使用</a:t>
            </a: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資源</a:t>
            </a:r>
            <a:r>
              <a:rPr lang="zh-TW" altLang="en-US" sz="1600" dirty="0">
                <a:solidFill>
                  <a:schemeClr val="tx1"/>
                </a:solidFill>
                <a:latin typeface="+mn-lt"/>
              </a:rPr>
              <a:t>權限</a:t>
            </a:r>
            <a:endParaRPr lang="en-US" altLang="zh-TW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390" name="Picture 6" descr="Image result for iam ROLE POLICY EC2 INST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855515"/>
            <a:ext cx="2820838" cy="31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1919204" y="2410505"/>
            <a:ext cx="2177440" cy="863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Group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919204" y="897850"/>
            <a:ext cx="2177439" cy="7097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Administrator</a:t>
            </a:r>
          </a:p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zh-TW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3" y="1607574"/>
            <a:ext cx="5698349" cy="491533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04" y="3265257"/>
            <a:ext cx="5738358" cy="1754657"/>
          </a:xfrm>
          <a:prstGeom prst="rect">
            <a:avLst/>
          </a:prstGeom>
        </p:spPr>
      </p:pic>
      <p:sp>
        <p:nvSpPr>
          <p:cNvPr id="44" name="標題 43"/>
          <p:cNvSpPr>
            <a:spLocks noGrp="1"/>
          </p:cNvSpPr>
          <p:nvPr>
            <p:ph type="title"/>
          </p:nvPr>
        </p:nvSpPr>
        <p:spPr>
          <a:xfrm>
            <a:off x="89502" y="195486"/>
            <a:ext cx="6332252" cy="818406"/>
          </a:xfrm>
        </p:spPr>
        <p:txBody>
          <a:bodyPr/>
          <a:lstStyle/>
          <a:p>
            <a:r>
              <a:rPr lang="zh-CN" altLang="en-US" dirty="0" smtClean="0"/>
              <a:t>使用者</a:t>
            </a:r>
            <a:r>
              <a:rPr lang="zh-CN" altLang="en-US" dirty="0"/>
              <a:t>賬號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28" y="1046882"/>
            <a:ext cx="411661" cy="41166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28" y="2705676"/>
            <a:ext cx="411661" cy="4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1919205" y="3038475"/>
            <a:ext cx="2177440" cy="863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Group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919204" y="1199491"/>
            <a:ext cx="2177439" cy="7097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Administrator</a:t>
            </a:r>
          </a:p>
          <a:p>
            <a:pPr algn="ctr"/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zh-TW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04" y="2066100"/>
            <a:ext cx="5469729" cy="46867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49" y="4064589"/>
            <a:ext cx="5486876" cy="70872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44" y="1348523"/>
            <a:ext cx="411661" cy="4116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44" y="3264360"/>
            <a:ext cx="411661" cy="41166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使用者群組權限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82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機器角色權限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7" y="1450190"/>
            <a:ext cx="6534726" cy="14757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3158" y="2674134"/>
            <a:ext cx="1944216" cy="251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0012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2570</Words>
  <Application>Microsoft Office PowerPoint</Application>
  <PresentationFormat>如螢幕大小 (16:9)</PresentationFormat>
  <Paragraphs>836</Paragraphs>
  <Slides>104</Slides>
  <Notes>56</Notes>
  <HiddenSlides>2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16" baseType="lpstr">
      <vt:lpstr>Arial</vt:lpstr>
      <vt:lpstr>宋体</vt:lpstr>
      <vt:lpstr>Wingdings</vt:lpstr>
      <vt:lpstr>Oswald</vt:lpstr>
      <vt:lpstr>標楷體</vt:lpstr>
      <vt:lpstr>新細明體</vt:lpstr>
      <vt:lpstr>Tahoma</vt:lpstr>
      <vt:lpstr>Raleway</vt:lpstr>
      <vt:lpstr>Lato</vt:lpstr>
      <vt:lpstr>微软雅黑</vt:lpstr>
      <vt:lpstr>微軟正黑體</vt:lpstr>
      <vt:lpstr>simple-light-2</vt:lpstr>
      <vt:lpstr> 聽聽智慧</vt:lpstr>
      <vt:lpstr>章節 </vt:lpstr>
      <vt:lpstr>緣起：贏在數字年代</vt:lpstr>
      <vt:lpstr>營銷挑戰</vt:lpstr>
      <vt:lpstr>專題方向</vt:lpstr>
      <vt:lpstr>社群活動儀表板</vt:lpstr>
      <vt:lpstr>關鍵字實時監測</vt:lpstr>
      <vt:lpstr>流失客戶模型</vt:lpstr>
      <vt:lpstr>聚焦金融行業</vt:lpstr>
      <vt:lpstr>資料來源</vt:lpstr>
      <vt:lpstr>資料更新</vt:lpstr>
      <vt:lpstr>儀表板維度調研</vt:lpstr>
      <vt:lpstr>儀表板維度規劃</vt:lpstr>
      <vt:lpstr>儀表板介面規劃</vt:lpstr>
      <vt:lpstr>信息監測與通知</vt:lpstr>
      <vt:lpstr>串流技術驗證</vt:lpstr>
      <vt:lpstr>通知介面規劃</vt:lpstr>
      <vt:lpstr>客戶資料構面</vt:lpstr>
      <vt:lpstr>流失客戶評估</vt:lpstr>
      <vt:lpstr>流失客戶模型藍圖</vt:lpstr>
      <vt:lpstr>系統流程設想</vt:lpstr>
      <vt:lpstr>雲端機器安排</vt:lpstr>
      <vt:lpstr>技術展示方向</vt:lpstr>
      <vt:lpstr>組員分工計畫</vt:lpstr>
      <vt:lpstr> </vt:lpstr>
      <vt:lpstr>粉絲團人數成長趨勢如何? 粉絲對於發文的互動如何? 如何發文能獲得最佳的效果? 其他競爭對手的策略與狀態是如何? … </vt:lpstr>
      <vt:lpstr>PowerPoint 簡報</vt:lpstr>
      <vt:lpstr>PowerPoint 簡報</vt:lpstr>
      <vt:lpstr>PowerPoint 簡報</vt:lpstr>
      <vt:lpstr>PowerPoint 簡報</vt:lpstr>
      <vt:lpstr>儀表板製作流程</vt:lpstr>
      <vt:lpstr>Python &amp; MongoDB    import requests    import pandas    import pymongo  </vt:lpstr>
      <vt:lpstr>使用python串接Facebook Graph API爬蟲</vt:lpstr>
      <vt:lpstr>資料來源與內容</vt:lpstr>
      <vt:lpstr>將資料透過MongoClient存放至MongoDB</vt:lpstr>
      <vt:lpstr>R in R Studio    library(mongolite)     library(dplyr)    library(stringr)    ...   </vt:lpstr>
      <vt:lpstr>SSH連線MongoDB獲取資料</vt:lpstr>
      <vt:lpstr>Data Cleaning</vt:lpstr>
      <vt:lpstr>plotly in R Studio    library(ggplot2)    library(plotly)    library(reshape)    …   </vt:lpstr>
      <vt:lpstr>Data Wrangling &amp; Observing</vt:lpstr>
      <vt:lpstr>Data Visualization</vt:lpstr>
      <vt:lpstr>Demo</vt:lpstr>
      <vt:lpstr>章節 </vt:lpstr>
      <vt:lpstr>儀表板網站</vt:lpstr>
      <vt:lpstr>靜態網頁先行</vt:lpstr>
      <vt:lpstr>RWD 響應式網頁</vt:lpstr>
      <vt:lpstr>S3 網站託管</vt:lpstr>
      <vt:lpstr>Iframe 與 grid 並行</vt:lpstr>
      <vt:lpstr>Components 應用</vt:lpstr>
      <vt:lpstr>主題套用</vt:lpstr>
      <vt:lpstr>CSS版型修飾</vt:lpstr>
      <vt:lpstr>章節 </vt:lpstr>
      <vt:lpstr>即時監測情境</vt:lpstr>
      <vt:lpstr>技術規劃架構</vt:lpstr>
      <vt:lpstr>PowerPoint 簡報</vt:lpstr>
      <vt:lpstr>PowerPoint 簡報</vt:lpstr>
      <vt:lpstr>PowerPoint 簡報</vt:lpstr>
      <vt:lpstr> </vt:lpstr>
      <vt:lpstr>PowerPoint 簡報</vt:lpstr>
      <vt:lpstr>PowerPoint 簡報</vt:lpstr>
      <vt:lpstr>章節 </vt:lpstr>
      <vt:lpstr>即時通知工具選擇</vt:lpstr>
      <vt:lpstr>Webhook 平台選擇</vt:lpstr>
      <vt:lpstr>Webhook 作用</vt:lpstr>
      <vt:lpstr>Ngrok</vt:lpstr>
      <vt:lpstr>PowerPoint 簡報</vt:lpstr>
      <vt:lpstr>章節 </vt:lpstr>
      <vt:lpstr>客戶流失的挑戰</vt:lpstr>
      <vt:lpstr>國泰世華信用卡流失評估</vt:lpstr>
      <vt:lpstr>問題分析思路</vt:lpstr>
      <vt:lpstr>資料建模流程</vt:lpstr>
      <vt:lpstr>資料清理1：多資料夾多檔案匯入</vt:lpstr>
      <vt:lpstr>資料清理2：非正規格式轉換</vt:lpstr>
      <vt:lpstr>資料清理3：長短資料格式整合匯入</vt:lpstr>
      <vt:lpstr>資料清理4：大量多值欄位轉換虛擬變數</vt:lpstr>
      <vt:lpstr>資料探索：資料摘要</vt:lpstr>
      <vt:lpstr>資料探索：比較分析(客戶型態)</vt:lpstr>
      <vt:lpstr>資料探索：比較分析(往來關係)</vt:lpstr>
      <vt:lpstr>資料探索：比較分析(消費型態)</vt:lpstr>
      <vt:lpstr>建模：樣本權重調整</vt:lpstr>
      <vt:lpstr>建模：模型挑選</vt:lpstr>
      <vt:lpstr>建模：決策樹比較</vt:lpstr>
      <vt:lpstr>建模：邏輯斯迴歸</vt:lpstr>
      <vt:lpstr>建模：邏輯斯迴歸顯著性比較</vt:lpstr>
      <vt:lpstr>建模：模擬參數效果</vt:lpstr>
      <vt:lpstr>章節 </vt:lpstr>
      <vt:lpstr>雲端機器規劃部署</vt:lpstr>
      <vt:lpstr>選擇雲端</vt:lpstr>
      <vt:lpstr>選擇AWS</vt:lpstr>
      <vt:lpstr>選擇東京資料中心</vt:lpstr>
      <vt:lpstr>雲端資源規劃 - VPC</vt:lpstr>
      <vt:lpstr>雲端資源規劃-公私網段</vt:lpstr>
      <vt:lpstr>公網： </vt:lpstr>
      <vt:lpstr>私網： </vt:lpstr>
      <vt:lpstr>私網透過NAT上補丁</vt:lpstr>
      <vt:lpstr>資源權限管理</vt:lpstr>
      <vt:lpstr>使用者賬號</vt:lpstr>
      <vt:lpstr>使用者群組權限</vt:lpstr>
      <vt:lpstr>機器角色權限</vt:lpstr>
      <vt:lpstr>S3網站託管 </vt:lpstr>
      <vt:lpstr>域名申請與HTTPS實作</vt:lpstr>
      <vt:lpstr>實做CDN提升存取效率</vt:lpstr>
      <vt:lpstr>章節 </vt:lpstr>
      <vt:lpstr>未來延伸方向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聽聽智慧</dc:title>
  <cp:lastModifiedBy>Karen Chang</cp:lastModifiedBy>
  <cp:revision>51</cp:revision>
  <dcterms:modified xsi:type="dcterms:W3CDTF">2017-06-07T00:39:55Z</dcterms:modified>
</cp:coreProperties>
</file>